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4"/>
  </p:notesMasterIdLst>
  <p:handoutMasterIdLst>
    <p:handoutMasterId r:id="rId15"/>
  </p:handoutMasterIdLst>
  <p:sldIdLst>
    <p:sldId id="754" r:id="rId5"/>
    <p:sldId id="758" r:id="rId6"/>
    <p:sldId id="756" r:id="rId7"/>
    <p:sldId id="757" r:id="rId8"/>
    <p:sldId id="759" r:id="rId9"/>
    <p:sldId id="760" r:id="rId10"/>
    <p:sldId id="761" r:id="rId11"/>
    <p:sldId id="762" r:id="rId12"/>
    <p:sldId id="755" r:id="rId13"/>
  </p:sldIdLst>
  <p:sldSz cx="10972800" cy="61722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A4A3A4"/>
          </p15:clr>
        </p15:guide>
        <p15:guide id="2" orient="horz" pos="3050">
          <p15:clr>
            <a:srgbClr val="A4A3A4"/>
          </p15:clr>
        </p15:guide>
        <p15:guide id="3" orient="horz" pos="3189">
          <p15:clr>
            <a:srgbClr val="A4A3A4"/>
          </p15:clr>
        </p15:guide>
        <p15:guide id="4" pos="5455">
          <p15:clr>
            <a:srgbClr val="A4A3A4"/>
          </p15:clr>
        </p15:guide>
        <p15:guide id="5" orient="horz" pos="975">
          <p15:clr>
            <a:srgbClr val="A4A3A4"/>
          </p15:clr>
        </p15:guide>
        <p15:guide id="6" pos="3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B8C"/>
    <a:srgbClr val="2846DC"/>
    <a:srgbClr val="F2F2F2"/>
    <a:srgbClr val="B3B3B3"/>
    <a:srgbClr val="6E6E6E"/>
    <a:srgbClr val="0071C5"/>
    <a:srgbClr val="4A4A4A"/>
    <a:srgbClr val="0C34BD"/>
    <a:srgbClr val="5D1682"/>
    <a:srgbClr val="008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2830" autoAdjust="0"/>
  </p:normalViewPr>
  <p:slideViewPr>
    <p:cSldViewPr snapToGrid="0">
      <p:cViewPr varScale="1">
        <p:scale>
          <a:sx n="109" d="100"/>
          <a:sy n="109" d="100"/>
        </p:scale>
        <p:origin x="426" y="108"/>
      </p:cViewPr>
      <p:guideLst>
        <p:guide orient="horz" pos="1316"/>
        <p:guide orient="horz" pos="3050"/>
        <p:guide orient="horz" pos="3189"/>
        <p:guide pos="5455"/>
        <p:guide orient="horz" pos="975"/>
        <p:guide pos="3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28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4520" y="8767094"/>
            <a:ext cx="1083012" cy="200064"/>
            <a:chOff x="8775700" y="3552825"/>
            <a:chExt cx="5156200" cy="952500"/>
          </a:xfrm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Trebuchet MS" pitchFamily="34" charset="0"/>
                <a:ea typeface="ＭＳ Ｐゴシック" pitchFamily="-16" charset="-128"/>
                <a:cs typeface="+mn-cs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8649" y="308894"/>
            <a:ext cx="1083012" cy="200064"/>
            <a:chOff x="8775700" y="3552825"/>
            <a:chExt cx="5156200" cy="952500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817600" y="4265613"/>
              <a:ext cx="114300" cy="111125"/>
            </a:xfrm>
            <a:custGeom>
              <a:avLst/>
              <a:gdLst>
                <a:gd name="T0" fmla="*/ 59 w 144"/>
                <a:gd name="T1" fmla="*/ 63 h 139"/>
                <a:gd name="T2" fmla="*/ 79 w 144"/>
                <a:gd name="T3" fmla="*/ 63 h 139"/>
                <a:gd name="T4" fmla="*/ 85 w 144"/>
                <a:gd name="T5" fmla="*/ 61 h 139"/>
                <a:gd name="T6" fmla="*/ 87 w 144"/>
                <a:gd name="T7" fmla="*/ 53 h 139"/>
                <a:gd name="T8" fmla="*/ 83 w 144"/>
                <a:gd name="T9" fmla="*/ 47 h 139"/>
                <a:gd name="T10" fmla="*/ 75 w 144"/>
                <a:gd name="T11" fmla="*/ 45 h 139"/>
                <a:gd name="T12" fmla="*/ 59 w 144"/>
                <a:gd name="T13" fmla="*/ 45 h 139"/>
                <a:gd name="T14" fmla="*/ 73 w 144"/>
                <a:gd name="T15" fmla="*/ 33 h 139"/>
                <a:gd name="T16" fmla="*/ 101 w 144"/>
                <a:gd name="T17" fmla="*/ 41 h 139"/>
                <a:gd name="T18" fmla="*/ 103 w 144"/>
                <a:gd name="T19" fmla="*/ 61 h 139"/>
                <a:gd name="T20" fmla="*/ 99 w 144"/>
                <a:gd name="T21" fmla="*/ 68 h 139"/>
                <a:gd name="T22" fmla="*/ 91 w 144"/>
                <a:gd name="T23" fmla="*/ 74 h 139"/>
                <a:gd name="T24" fmla="*/ 105 w 144"/>
                <a:gd name="T25" fmla="*/ 106 h 139"/>
                <a:gd name="T26" fmla="*/ 67 w 144"/>
                <a:gd name="T27" fmla="*/ 76 h 139"/>
                <a:gd name="T28" fmla="*/ 59 w 144"/>
                <a:gd name="T29" fmla="*/ 106 h 139"/>
                <a:gd name="T30" fmla="*/ 44 w 144"/>
                <a:gd name="T31" fmla="*/ 33 h 139"/>
                <a:gd name="T32" fmla="*/ 51 w 144"/>
                <a:gd name="T33" fmla="*/ 21 h 139"/>
                <a:gd name="T34" fmla="*/ 24 w 144"/>
                <a:gd name="T35" fmla="*/ 49 h 139"/>
                <a:gd name="T36" fmla="*/ 24 w 144"/>
                <a:gd name="T37" fmla="*/ 92 h 139"/>
                <a:gd name="T38" fmla="*/ 51 w 144"/>
                <a:gd name="T39" fmla="*/ 120 h 139"/>
                <a:gd name="T40" fmla="*/ 71 w 144"/>
                <a:gd name="T41" fmla="*/ 124 h 139"/>
                <a:gd name="T42" fmla="*/ 109 w 144"/>
                <a:gd name="T43" fmla="*/ 108 h 139"/>
                <a:gd name="T44" fmla="*/ 122 w 144"/>
                <a:gd name="T45" fmla="*/ 70 h 139"/>
                <a:gd name="T46" fmla="*/ 109 w 144"/>
                <a:gd name="T47" fmla="*/ 31 h 139"/>
                <a:gd name="T48" fmla="*/ 71 w 144"/>
                <a:gd name="T49" fmla="*/ 17 h 139"/>
                <a:gd name="T50" fmla="*/ 95 w 144"/>
                <a:gd name="T51" fmla="*/ 3 h 139"/>
                <a:gd name="T52" fmla="*/ 130 w 144"/>
                <a:gd name="T53" fmla="*/ 27 h 139"/>
                <a:gd name="T54" fmla="*/ 144 w 144"/>
                <a:gd name="T55" fmla="*/ 70 h 139"/>
                <a:gd name="T56" fmla="*/ 130 w 144"/>
                <a:gd name="T57" fmla="*/ 114 h 139"/>
                <a:gd name="T58" fmla="*/ 95 w 144"/>
                <a:gd name="T59" fmla="*/ 135 h 139"/>
                <a:gd name="T60" fmla="*/ 50 w 144"/>
                <a:gd name="T61" fmla="*/ 135 h 139"/>
                <a:gd name="T62" fmla="*/ 14 w 144"/>
                <a:gd name="T63" fmla="*/ 114 h 139"/>
                <a:gd name="T64" fmla="*/ 0 w 144"/>
                <a:gd name="T65" fmla="*/ 70 h 139"/>
                <a:gd name="T66" fmla="*/ 14 w 144"/>
                <a:gd name="T67" fmla="*/ 27 h 139"/>
                <a:gd name="T68" fmla="*/ 50 w 144"/>
                <a:gd name="T6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39">
                  <a:moveTo>
                    <a:pt x="59" y="45"/>
                  </a:moveTo>
                  <a:lnTo>
                    <a:pt x="59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7" y="57"/>
                  </a:lnTo>
                  <a:lnTo>
                    <a:pt x="87" y="53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59" y="45"/>
                  </a:lnTo>
                  <a:close/>
                  <a:moveTo>
                    <a:pt x="44" y="33"/>
                  </a:moveTo>
                  <a:lnTo>
                    <a:pt x="73" y="33"/>
                  </a:lnTo>
                  <a:lnTo>
                    <a:pt x="89" y="35"/>
                  </a:lnTo>
                  <a:lnTo>
                    <a:pt x="101" y="41"/>
                  </a:lnTo>
                  <a:lnTo>
                    <a:pt x="105" y="55"/>
                  </a:lnTo>
                  <a:lnTo>
                    <a:pt x="103" y="61"/>
                  </a:lnTo>
                  <a:lnTo>
                    <a:pt x="101" y="67"/>
                  </a:lnTo>
                  <a:lnTo>
                    <a:pt x="99" y="68"/>
                  </a:lnTo>
                  <a:lnTo>
                    <a:pt x="95" y="72"/>
                  </a:lnTo>
                  <a:lnTo>
                    <a:pt x="91" y="74"/>
                  </a:lnTo>
                  <a:lnTo>
                    <a:pt x="85" y="74"/>
                  </a:lnTo>
                  <a:lnTo>
                    <a:pt x="105" y="106"/>
                  </a:lnTo>
                  <a:lnTo>
                    <a:pt x="85" y="106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9" y="106"/>
                  </a:lnTo>
                  <a:lnTo>
                    <a:pt x="44" y="106"/>
                  </a:lnTo>
                  <a:lnTo>
                    <a:pt x="44" y="33"/>
                  </a:lnTo>
                  <a:close/>
                  <a:moveTo>
                    <a:pt x="71" y="17"/>
                  </a:moveTo>
                  <a:lnTo>
                    <a:pt x="51" y="21"/>
                  </a:lnTo>
                  <a:lnTo>
                    <a:pt x="36" y="31"/>
                  </a:lnTo>
                  <a:lnTo>
                    <a:pt x="24" y="49"/>
                  </a:lnTo>
                  <a:lnTo>
                    <a:pt x="20" y="70"/>
                  </a:lnTo>
                  <a:lnTo>
                    <a:pt x="24" y="92"/>
                  </a:lnTo>
                  <a:lnTo>
                    <a:pt x="36" y="108"/>
                  </a:lnTo>
                  <a:lnTo>
                    <a:pt x="51" y="120"/>
                  </a:lnTo>
                  <a:lnTo>
                    <a:pt x="71" y="124"/>
                  </a:lnTo>
                  <a:lnTo>
                    <a:pt x="71" y="124"/>
                  </a:lnTo>
                  <a:lnTo>
                    <a:pt x="91" y="120"/>
                  </a:lnTo>
                  <a:lnTo>
                    <a:pt x="109" y="108"/>
                  </a:lnTo>
                  <a:lnTo>
                    <a:pt x="118" y="92"/>
                  </a:lnTo>
                  <a:lnTo>
                    <a:pt x="122" y="70"/>
                  </a:lnTo>
                  <a:lnTo>
                    <a:pt x="118" y="49"/>
                  </a:lnTo>
                  <a:lnTo>
                    <a:pt x="109" y="31"/>
                  </a:lnTo>
                  <a:lnTo>
                    <a:pt x="91" y="21"/>
                  </a:lnTo>
                  <a:lnTo>
                    <a:pt x="71" y="17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30" y="27"/>
                  </a:lnTo>
                  <a:lnTo>
                    <a:pt x="140" y="45"/>
                  </a:lnTo>
                  <a:lnTo>
                    <a:pt x="144" y="70"/>
                  </a:lnTo>
                  <a:lnTo>
                    <a:pt x="140" y="94"/>
                  </a:lnTo>
                  <a:lnTo>
                    <a:pt x="130" y="114"/>
                  </a:lnTo>
                  <a:lnTo>
                    <a:pt x="114" y="128"/>
                  </a:lnTo>
                  <a:lnTo>
                    <a:pt x="95" y="135"/>
                  </a:lnTo>
                  <a:lnTo>
                    <a:pt x="71" y="139"/>
                  </a:lnTo>
                  <a:lnTo>
                    <a:pt x="50" y="135"/>
                  </a:lnTo>
                  <a:lnTo>
                    <a:pt x="30" y="128"/>
                  </a:lnTo>
                  <a:lnTo>
                    <a:pt x="14" y="114"/>
                  </a:lnTo>
                  <a:lnTo>
                    <a:pt x="4" y="94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4" y="27"/>
                  </a:lnTo>
                  <a:lnTo>
                    <a:pt x="30" y="11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47338" y="3732213"/>
              <a:ext cx="3333750" cy="625475"/>
            </a:xfrm>
            <a:custGeom>
              <a:avLst/>
              <a:gdLst>
                <a:gd name="T0" fmla="*/ 2325 w 4200"/>
                <a:gd name="T1" fmla="*/ 618 h 788"/>
                <a:gd name="T2" fmla="*/ 2465 w 4200"/>
                <a:gd name="T3" fmla="*/ 616 h 788"/>
                <a:gd name="T4" fmla="*/ 2540 w 4200"/>
                <a:gd name="T5" fmla="*/ 597 h 788"/>
                <a:gd name="T6" fmla="*/ 2599 w 4200"/>
                <a:gd name="T7" fmla="*/ 555 h 788"/>
                <a:gd name="T8" fmla="*/ 2635 w 4200"/>
                <a:gd name="T9" fmla="*/ 488 h 788"/>
                <a:gd name="T10" fmla="*/ 2648 w 4200"/>
                <a:gd name="T11" fmla="*/ 396 h 788"/>
                <a:gd name="T12" fmla="*/ 2635 w 4200"/>
                <a:gd name="T13" fmla="*/ 301 h 788"/>
                <a:gd name="T14" fmla="*/ 2599 w 4200"/>
                <a:gd name="T15" fmla="*/ 236 h 788"/>
                <a:gd name="T16" fmla="*/ 2540 w 4200"/>
                <a:gd name="T17" fmla="*/ 193 h 788"/>
                <a:gd name="T18" fmla="*/ 2465 w 4200"/>
                <a:gd name="T19" fmla="*/ 173 h 788"/>
                <a:gd name="T20" fmla="*/ 2325 w 4200"/>
                <a:gd name="T21" fmla="*/ 171 h 788"/>
                <a:gd name="T22" fmla="*/ 3597 w 4200"/>
                <a:gd name="T23" fmla="*/ 512 h 788"/>
                <a:gd name="T24" fmla="*/ 3735 w 4200"/>
                <a:gd name="T25" fmla="*/ 143 h 788"/>
                <a:gd name="T26" fmla="*/ 4200 w 4200"/>
                <a:gd name="T27" fmla="*/ 786 h 788"/>
                <a:gd name="T28" fmla="*/ 3916 w 4200"/>
                <a:gd name="T29" fmla="*/ 648 h 788"/>
                <a:gd name="T30" fmla="*/ 3501 w 4200"/>
                <a:gd name="T31" fmla="*/ 786 h 788"/>
                <a:gd name="T32" fmla="*/ 3592 w 4200"/>
                <a:gd name="T33" fmla="*/ 0 h 788"/>
                <a:gd name="T34" fmla="*/ 2969 w 4200"/>
                <a:gd name="T35" fmla="*/ 0 h 788"/>
                <a:gd name="T36" fmla="*/ 3190 w 4200"/>
                <a:gd name="T37" fmla="*/ 788 h 788"/>
                <a:gd name="T38" fmla="*/ 2969 w 4200"/>
                <a:gd name="T39" fmla="*/ 0 h 788"/>
                <a:gd name="T40" fmla="*/ 2416 w 4200"/>
                <a:gd name="T41" fmla="*/ 0 h 788"/>
                <a:gd name="T42" fmla="*/ 2554 w 4200"/>
                <a:gd name="T43" fmla="*/ 7 h 788"/>
                <a:gd name="T44" fmla="*/ 2666 w 4200"/>
                <a:gd name="T45" fmla="*/ 33 h 788"/>
                <a:gd name="T46" fmla="*/ 2757 w 4200"/>
                <a:gd name="T47" fmla="*/ 90 h 788"/>
                <a:gd name="T48" fmla="*/ 2818 w 4200"/>
                <a:gd name="T49" fmla="*/ 173 h 788"/>
                <a:gd name="T50" fmla="*/ 2853 w 4200"/>
                <a:gd name="T51" fmla="*/ 277 h 788"/>
                <a:gd name="T52" fmla="*/ 2865 w 4200"/>
                <a:gd name="T53" fmla="*/ 402 h 788"/>
                <a:gd name="T54" fmla="*/ 2855 w 4200"/>
                <a:gd name="T55" fmla="*/ 518 h 788"/>
                <a:gd name="T56" fmla="*/ 2828 w 4200"/>
                <a:gd name="T57" fmla="*/ 614 h 788"/>
                <a:gd name="T58" fmla="*/ 2786 w 4200"/>
                <a:gd name="T59" fmla="*/ 683 h 788"/>
                <a:gd name="T60" fmla="*/ 2735 w 4200"/>
                <a:gd name="T61" fmla="*/ 731 h 788"/>
                <a:gd name="T62" fmla="*/ 2672 w 4200"/>
                <a:gd name="T63" fmla="*/ 762 h 788"/>
                <a:gd name="T64" fmla="*/ 2585 w 4200"/>
                <a:gd name="T65" fmla="*/ 780 h 788"/>
                <a:gd name="T66" fmla="*/ 2465 w 4200"/>
                <a:gd name="T67" fmla="*/ 788 h 788"/>
                <a:gd name="T68" fmla="*/ 2105 w 4200"/>
                <a:gd name="T69" fmla="*/ 0 h 788"/>
                <a:gd name="T70" fmla="*/ 1063 w 4200"/>
                <a:gd name="T71" fmla="*/ 0 h 788"/>
                <a:gd name="T72" fmla="*/ 1428 w 4200"/>
                <a:gd name="T73" fmla="*/ 0 h 788"/>
                <a:gd name="T74" fmla="*/ 1398 w 4200"/>
                <a:gd name="T75" fmla="*/ 788 h 788"/>
                <a:gd name="T76" fmla="*/ 825 w 4200"/>
                <a:gd name="T77" fmla="*/ 0 h 788"/>
                <a:gd name="T78" fmla="*/ 1969 w 4200"/>
                <a:gd name="T79" fmla="*/ 0 h 788"/>
                <a:gd name="T80" fmla="*/ 1747 w 4200"/>
                <a:gd name="T81" fmla="*/ 788 h 788"/>
                <a:gd name="T82" fmla="*/ 0 w 4200"/>
                <a:gd name="T83" fmla="*/ 0 h 788"/>
                <a:gd name="T84" fmla="*/ 441 w 4200"/>
                <a:gd name="T85" fmla="*/ 0 h 788"/>
                <a:gd name="T86" fmla="*/ 522 w 4200"/>
                <a:gd name="T87" fmla="*/ 7 h 788"/>
                <a:gd name="T88" fmla="*/ 599 w 4200"/>
                <a:gd name="T89" fmla="*/ 25 h 788"/>
                <a:gd name="T90" fmla="*/ 667 w 4200"/>
                <a:gd name="T91" fmla="*/ 59 h 788"/>
                <a:gd name="T92" fmla="*/ 725 w 4200"/>
                <a:gd name="T93" fmla="*/ 112 h 788"/>
                <a:gd name="T94" fmla="*/ 766 w 4200"/>
                <a:gd name="T95" fmla="*/ 187 h 788"/>
                <a:gd name="T96" fmla="*/ 788 w 4200"/>
                <a:gd name="T97" fmla="*/ 289 h 788"/>
                <a:gd name="T98" fmla="*/ 790 w 4200"/>
                <a:gd name="T99" fmla="*/ 788 h 788"/>
                <a:gd name="T100" fmla="*/ 573 w 4200"/>
                <a:gd name="T101" fmla="*/ 427 h 788"/>
                <a:gd name="T102" fmla="*/ 567 w 4200"/>
                <a:gd name="T103" fmla="*/ 317 h 788"/>
                <a:gd name="T104" fmla="*/ 543 w 4200"/>
                <a:gd name="T105" fmla="*/ 244 h 788"/>
                <a:gd name="T106" fmla="*/ 500 w 4200"/>
                <a:gd name="T107" fmla="*/ 201 h 788"/>
                <a:gd name="T108" fmla="*/ 439 w 4200"/>
                <a:gd name="T109" fmla="*/ 179 h 788"/>
                <a:gd name="T110" fmla="*/ 224 w 4200"/>
                <a:gd name="T111" fmla="*/ 175 h 788"/>
                <a:gd name="T112" fmla="*/ 0 w 4200"/>
                <a:gd name="T1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00" h="788">
                  <a:moveTo>
                    <a:pt x="2325" y="171"/>
                  </a:moveTo>
                  <a:lnTo>
                    <a:pt x="2325" y="618"/>
                  </a:lnTo>
                  <a:lnTo>
                    <a:pt x="2420" y="618"/>
                  </a:lnTo>
                  <a:lnTo>
                    <a:pt x="2465" y="616"/>
                  </a:lnTo>
                  <a:lnTo>
                    <a:pt x="2505" y="608"/>
                  </a:lnTo>
                  <a:lnTo>
                    <a:pt x="2540" y="597"/>
                  </a:lnTo>
                  <a:lnTo>
                    <a:pt x="2572" y="579"/>
                  </a:lnTo>
                  <a:lnTo>
                    <a:pt x="2599" y="555"/>
                  </a:lnTo>
                  <a:lnTo>
                    <a:pt x="2619" y="526"/>
                  </a:lnTo>
                  <a:lnTo>
                    <a:pt x="2635" y="488"/>
                  </a:lnTo>
                  <a:lnTo>
                    <a:pt x="2644" y="445"/>
                  </a:lnTo>
                  <a:lnTo>
                    <a:pt x="2648" y="396"/>
                  </a:lnTo>
                  <a:lnTo>
                    <a:pt x="2644" y="344"/>
                  </a:lnTo>
                  <a:lnTo>
                    <a:pt x="2635" y="301"/>
                  </a:lnTo>
                  <a:lnTo>
                    <a:pt x="2619" y="266"/>
                  </a:lnTo>
                  <a:lnTo>
                    <a:pt x="2599" y="236"/>
                  </a:lnTo>
                  <a:lnTo>
                    <a:pt x="2572" y="212"/>
                  </a:lnTo>
                  <a:lnTo>
                    <a:pt x="2540" y="193"/>
                  </a:lnTo>
                  <a:lnTo>
                    <a:pt x="2505" y="181"/>
                  </a:lnTo>
                  <a:lnTo>
                    <a:pt x="2465" y="173"/>
                  </a:lnTo>
                  <a:lnTo>
                    <a:pt x="2420" y="171"/>
                  </a:lnTo>
                  <a:lnTo>
                    <a:pt x="2325" y="171"/>
                  </a:lnTo>
                  <a:close/>
                  <a:moveTo>
                    <a:pt x="3735" y="143"/>
                  </a:moveTo>
                  <a:lnTo>
                    <a:pt x="3597" y="512"/>
                  </a:lnTo>
                  <a:lnTo>
                    <a:pt x="3869" y="512"/>
                  </a:lnTo>
                  <a:lnTo>
                    <a:pt x="3735" y="143"/>
                  </a:lnTo>
                  <a:close/>
                  <a:moveTo>
                    <a:pt x="3887" y="0"/>
                  </a:moveTo>
                  <a:lnTo>
                    <a:pt x="4200" y="786"/>
                  </a:lnTo>
                  <a:lnTo>
                    <a:pt x="3962" y="786"/>
                  </a:lnTo>
                  <a:lnTo>
                    <a:pt x="3916" y="648"/>
                  </a:lnTo>
                  <a:lnTo>
                    <a:pt x="3548" y="648"/>
                  </a:lnTo>
                  <a:lnTo>
                    <a:pt x="3501" y="786"/>
                  </a:lnTo>
                  <a:lnTo>
                    <a:pt x="3280" y="786"/>
                  </a:lnTo>
                  <a:lnTo>
                    <a:pt x="3592" y="0"/>
                  </a:lnTo>
                  <a:lnTo>
                    <a:pt x="3887" y="0"/>
                  </a:lnTo>
                  <a:close/>
                  <a:moveTo>
                    <a:pt x="2969" y="0"/>
                  </a:moveTo>
                  <a:lnTo>
                    <a:pt x="3190" y="0"/>
                  </a:lnTo>
                  <a:lnTo>
                    <a:pt x="3190" y="788"/>
                  </a:lnTo>
                  <a:lnTo>
                    <a:pt x="2969" y="788"/>
                  </a:lnTo>
                  <a:lnTo>
                    <a:pt x="2969" y="0"/>
                  </a:lnTo>
                  <a:close/>
                  <a:moveTo>
                    <a:pt x="2105" y="0"/>
                  </a:moveTo>
                  <a:lnTo>
                    <a:pt x="2416" y="0"/>
                  </a:lnTo>
                  <a:lnTo>
                    <a:pt x="2489" y="2"/>
                  </a:lnTo>
                  <a:lnTo>
                    <a:pt x="2554" y="7"/>
                  </a:lnTo>
                  <a:lnTo>
                    <a:pt x="2613" y="17"/>
                  </a:lnTo>
                  <a:lnTo>
                    <a:pt x="2666" y="33"/>
                  </a:lnTo>
                  <a:lnTo>
                    <a:pt x="2713" y="57"/>
                  </a:lnTo>
                  <a:lnTo>
                    <a:pt x="2757" y="90"/>
                  </a:lnTo>
                  <a:lnTo>
                    <a:pt x="2794" y="132"/>
                  </a:lnTo>
                  <a:lnTo>
                    <a:pt x="2818" y="173"/>
                  </a:lnTo>
                  <a:lnTo>
                    <a:pt x="2839" y="222"/>
                  </a:lnTo>
                  <a:lnTo>
                    <a:pt x="2853" y="277"/>
                  </a:lnTo>
                  <a:lnTo>
                    <a:pt x="2863" y="337"/>
                  </a:lnTo>
                  <a:lnTo>
                    <a:pt x="2865" y="402"/>
                  </a:lnTo>
                  <a:lnTo>
                    <a:pt x="2863" y="461"/>
                  </a:lnTo>
                  <a:lnTo>
                    <a:pt x="2855" y="518"/>
                  </a:lnTo>
                  <a:lnTo>
                    <a:pt x="2843" y="569"/>
                  </a:lnTo>
                  <a:lnTo>
                    <a:pt x="2828" y="614"/>
                  </a:lnTo>
                  <a:lnTo>
                    <a:pt x="2810" y="654"/>
                  </a:lnTo>
                  <a:lnTo>
                    <a:pt x="2786" y="683"/>
                  </a:lnTo>
                  <a:lnTo>
                    <a:pt x="2761" y="709"/>
                  </a:lnTo>
                  <a:lnTo>
                    <a:pt x="2735" y="731"/>
                  </a:lnTo>
                  <a:lnTo>
                    <a:pt x="2705" y="748"/>
                  </a:lnTo>
                  <a:lnTo>
                    <a:pt x="2672" y="762"/>
                  </a:lnTo>
                  <a:lnTo>
                    <a:pt x="2633" y="772"/>
                  </a:lnTo>
                  <a:lnTo>
                    <a:pt x="2585" y="780"/>
                  </a:lnTo>
                  <a:lnTo>
                    <a:pt x="2530" y="786"/>
                  </a:lnTo>
                  <a:lnTo>
                    <a:pt x="2465" y="788"/>
                  </a:lnTo>
                  <a:lnTo>
                    <a:pt x="2105" y="788"/>
                  </a:lnTo>
                  <a:lnTo>
                    <a:pt x="2105" y="0"/>
                  </a:lnTo>
                  <a:close/>
                  <a:moveTo>
                    <a:pt x="825" y="0"/>
                  </a:moveTo>
                  <a:lnTo>
                    <a:pt x="1063" y="0"/>
                  </a:lnTo>
                  <a:lnTo>
                    <a:pt x="1240" y="624"/>
                  </a:lnTo>
                  <a:lnTo>
                    <a:pt x="1428" y="0"/>
                  </a:lnTo>
                  <a:lnTo>
                    <a:pt x="1654" y="0"/>
                  </a:lnTo>
                  <a:lnTo>
                    <a:pt x="1398" y="788"/>
                  </a:lnTo>
                  <a:lnTo>
                    <a:pt x="1077" y="788"/>
                  </a:lnTo>
                  <a:lnTo>
                    <a:pt x="825" y="0"/>
                  </a:lnTo>
                  <a:close/>
                  <a:moveTo>
                    <a:pt x="1747" y="0"/>
                  </a:moveTo>
                  <a:lnTo>
                    <a:pt x="1969" y="0"/>
                  </a:lnTo>
                  <a:lnTo>
                    <a:pt x="1969" y="788"/>
                  </a:lnTo>
                  <a:lnTo>
                    <a:pt x="1747" y="788"/>
                  </a:lnTo>
                  <a:lnTo>
                    <a:pt x="1747" y="0"/>
                  </a:lnTo>
                  <a:close/>
                  <a:moveTo>
                    <a:pt x="0" y="0"/>
                  </a:moveTo>
                  <a:lnTo>
                    <a:pt x="400" y="0"/>
                  </a:lnTo>
                  <a:lnTo>
                    <a:pt x="441" y="0"/>
                  </a:lnTo>
                  <a:lnTo>
                    <a:pt x="482" y="2"/>
                  </a:lnTo>
                  <a:lnTo>
                    <a:pt x="522" y="7"/>
                  </a:lnTo>
                  <a:lnTo>
                    <a:pt x="561" y="15"/>
                  </a:lnTo>
                  <a:lnTo>
                    <a:pt x="599" y="25"/>
                  </a:lnTo>
                  <a:lnTo>
                    <a:pt x="634" y="41"/>
                  </a:lnTo>
                  <a:lnTo>
                    <a:pt x="667" y="59"/>
                  </a:lnTo>
                  <a:lnTo>
                    <a:pt x="697" y="82"/>
                  </a:lnTo>
                  <a:lnTo>
                    <a:pt x="725" y="112"/>
                  </a:lnTo>
                  <a:lnTo>
                    <a:pt x="746" y="145"/>
                  </a:lnTo>
                  <a:lnTo>
                    <a:pt x="766" y="187"/>
                  </a:lnTo>
                  <a:lnTo>
                    <a:pt x="780" y="234"/>
                  </a:lnTo>
                  <a:lnTo>
                    <a:pt x="788" y="289"/>
                  </a:lnTo>
                  <a:lnTo>
                    <a:pt x="790" y="352"/>
                  </a:lnTo>
                  <a:lnTo>
                    <a:pt x="790" y="788"/>
                  </a:lnTo>
                  <a:lnTo>
                    <a:pt x="573" y="788"/>
                  </a:lnTo>
                  <a:lnTo>
                    <a:pt x="573" y="427"/>
                  </a:lnTo>
                  <a:lnTo>
                    <a:pt x="571" y="368"/>
                  </a:lnTo>
                  <a:lnTo>
                    <a:pt x="567" y="317"/>
                  </a:lnTo>
                  <a:lnTo>
                    <a:pt x="557" y="277"/>
                  </a:lnTo>
                  <a:lnTo>
                    <a:pt x="543" y="244"/>
                  </a:lnTo>
                  <a:lnTo>
                    <a:pt x="524" y="220"/>
                  </a:lnTo>
                  <a:lnTo>
                    <a:pt x="500" y="201"/>
                  </a:lnTo>
                  <a:lnTo>
                    <a:pt x="473" y="187"/>
                  </a:lnTo>
                  <a:lnTo>
                    <a:pt x="439" y="179"/>
                  </a:lnTo>
                  <a:lnTo>
                    <a:pt x="400" y="175"/>
                  </a:lnTo>
                  <a:lnTo>
                    <a:pt x="224" y="175"/>
                  </a:lnTo>
                  <a:lnTo>
                    <a:pt x="224" y="788"/>
                  </a:lnTo>
                  <a:lnTo>
                    <a:pt x="0" y="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775700" y="3552825"/>
              <a:ext cx="1436688" cy="952500"/>
            </a:xfrm>
            <a:custGeom>
              <a:avLst/>
              <a:gdLst>
                <a:gd name="T0" fmla="*/ 638 w 1810"/>
                <a:gd name="T1" fmla="*/ 451 h 1200"/>
                <a:gd name="T2" fmla="*/ 516 w 1810"/>
                <a:gd name="T3" fmla="*/ 502 h 1200"/>
                <a:gd name="T4" fmla="*/ 469 w 1810"/>
                <a:gd name="T5" fmla="*/ 546 h 1200"/>
                <a:gd name="T6" fmla="*/ 496 w 1810"/>
                <a:gd name="T7" fmla="*/ 613 h 1200"/>
                <a:gd name="T8" fmla="*/ 595 w 1810"/>
                <a:gd name="T9" fmla="*/ 735 h 1200"/>
                <a:gd name="T10" fmla="*/ 614 w 1810"/>
                <a:gd name="T11" fmla="*/ 851 h 1200"/>
                <a:gd name="T12" fmla="*/ 439 w 1810"/>
                <a:gd name="T13" fmla="*/ 733 h 1200"/>
                <a:gd name="T14" fmla="*/ 349 w 1810"/>
                <a:gd name="T15" fmla="*/ 595 h 1200"/>
                <a:gd name="T16" fmla="*/ 323 w 1810"/>
                <a:gd name="T17" fmla="*/ 530 h 1200"/>
                <a:gd name="T18" fmla="*/ 372 w 1810"/>
                <a:gd name="T19" fmla="*/ 485 h 1200"/>
                <a:gd name="T20" fmla="*/ 516 w 1810"/>
                <a:gd name="T21" fmla="*/ 400 h 1200"/>
                <a:gd name="T22" fmla="*/ 707 w 1810"/>
                <a:gd name="T23" fmla="*/ 248 h 1200"/>
                <a:gd name="T24" fmla="*/ 933 w 1810"/>
                <a:gd name="T25" fmla="*/ 296 h 1200"/>
                <a:gd name="T26" fmla="*/ 1097 w 1810"/>
                <a:gd name="T27" fmla="*/ 400 h 1200"/>
                <a:gd name="T28" fmla="*/ 1185 w 1810"/>
                <a:gd name="T29" fmla="*/ 489 h 1200"/>
                <a:gd name="T30" fmla="*/ 1185 w 1810"/>
                <a:gd name="T31" fmla="*/ 518 h 1200"/>
                <a:gd name="T32" fmla="*/ 1097 w 1810"/>
                <a:gd name="T33" fmla="*/ 617 h 1200"/>
                <a:gd name="T34" fmla="*/ 947 w 1810"/>
                <a:gd name="T35" fmla="*/ 737 h 1200"/>
                <a:gd name="T36" fmla="*/ 762 w 1810"/>
                <a:gd name="T37" fmla="*/ 794 h 1200"/>
                <a:gd name="T38" fmla="*/ 715 w 1810"/>
                <a:gd name="T39" fmla="*/ 459 h 1200"/>
                <a:gd name="T40" fmla="*/ 817 w 1810"/>
                <a:gd name="T41" fmla="*/ 528 h 1200"/>
                <a:gd name="T42" fmla="*/ 1038 w 1810"/>
                <a:gd name="T43" fmla="*/ 502 h 1200"/>
                <a:gd name="T44" fmla="*/ 985 w 1810"/>
                <a:gd name="T45" fmla="*/ 451 h 1200"/>
                <a:gd name="T46" fmla="*/ 839 w 1810"/>
                <a:gd name="T47" fmla="*/ 370 h 1200"/>
                <a:gd name="T48" fmla="*/ 675 w 1810"/>
                <a:gd name="T49" fmla="*/ 250 h 1200"/>
                <a:gd name="T50" fmla="*/ 603 w 1810"/>
                <a:gd name="T51" fmla="*/ 260 h 1200"/>
                <a:gd name="T52" fmla="*/ 370 w 1810"/>
                <a:gd name="T53" fmla="*/ 349 h 1200"/>
                <a:gd name="T54" fmla="*/ 232 w 1810"/>
                <a:gd name="T55" fmla="*/ 461 h 1200"/>
                <a:gd name="T56" fmla="*/ 185 w 1810"/>
                <a:gd name="T57" fmla="*/ 516 h 1200"/>
                <a:gd name="T58" fmla="*/ 211 w 1810"/>
                <a:gd name="T59" fmla="*/ 581 h 1200"/>
                <a:gd name="T60" fmla="*/ 293 w 1810"/>
                <a:gd name="T61" fmla="*/ 723 h 1200"/>
                <a:gd name="T62" fmla="*/ 445 w 1810"/>
                <a:gd name="T63" fmla="*/ 877 h 1200"/>
                <a:gd name="T64" fmla="*/ 675 w 1810"/>
                <a:gd name="T65" fmla="*/ 966 h 1200"/>
                <a:gd name="T66" fmla="*/ 453 w 1810"/>
                <a:gd name="T67" fmla="*/ 1001 h 1200"/>
                <a:gd name="T68" fmla="*/ 232 w 1810"/>
                <a:gd name="T69" fmla="*/ 849 h 1200"/>
                <a:gd name="T70" fmla="*/ 89 w 1810"/>
                <a:gd name="T71" fmla="*/ 674 h 1200"/>
                <a:gd name="T72" fmla="*/ 16 w 1810"/>
                <a:gd name="T73" fmla="*/ 536 h 1200"/>
                <a:gd name="T74" fmla="*/ 4 w 1810"/>
                <a:gd name="T75" fmla="*/ 495 h 1200"/>
                <a:gd name="T76" fmla="*/ 85 w 1810"/>
                <a:gd name="T77" fmla="*/ 426 h 1200"/>
                <a:gd name="T78" fmla="*/ 250 w 1810"/>
                <a:gd name="T79" fmla="*/ 311 h 1200"/>
                <a:gd name="T80" fmla="*/ 478 w 1810"/>
                <a:gd name="T81" fmla="*/ 205 h 1200"/>
                <a:gd name="T82" fmla="*/ 675 w 1810"/>
                <a:gd name="T83" fmla="*/ 0 h 1200"/>
                <a:gd name="T84" fmla="*/ 675 w 1810"/>
                <a:gd name="T85" fmla="*/ 1058 h 1200"/>
                <a:gd name="T86" fmla="*/ 977 w 1810"/>
                <a:gd name="T87" fmla="*/ 1038 h 1200"/>
                <a:gd name="T88" fmla="*/ 1321 w 1810"/>
                <a:gd name="T89" fmla="*/ 946 h 1200"/>
                <a:gd name="T90" fmla="*/ 1619 w 1810"/>
                <a:gd name="T91" fmla="*/ 802 h 1200"/>
                <a:gd name="T92" fmla="*/ 1605 w 1810"/>
                <a:gd name="T93" fmla="*/ 717 h 1200"/>
                <a:gd name="T94" fmla="*/ 1485 w 1810"/>
                <a:gd name="T95" fmla="*/ 648 h 1200"/>
                <a:gd name="T96" fmla="*/ 1276 w 1810"/>
                <a:gd name="T97" fmla="*/ 788 h 1200"/>
                <a:gd name="T98" fmla="*/ 992 w 1810"/>
                <a:gd name="T99" fmla="*/ 932 h 1200"/>
                <a:gd name="T100" fmla="*/ 709 w 1810"/>
                <a:gd name="T101" fmla="*/ 969 h 1200"/>
                <a:gd name="T102" fmla="*/ 758 w 1810"/>
                <a:gd name="T103" fmla="*/ 873 h 1200"/>
                <a:gd name="T104" fmla="*/ 979 w 1810"/>
                <a:gd name="T105" fmla="*/ 820 h 1200"/>
                <a:gd name="T106" fmla="*/ 1172 w 1810"/>
                <a:gd name="T107" fmla="*/ 701 h 1200"/>
                <a:gd name="T108" fmla="*/ 1315 w 1810"/>
                <a:gd name="T109" fmla="*/ 577 h 1200"/>
                <a:gd name="T110" fmla="*/ 1384 w 1810"/>
                <a:gd name="T111" fmla="*/ 502 h 1200"/>
                <a:gd name="T112" fmla="*/ 1359 w 1810"/>
                <a:gd name="T113" fmla="*/ 465 h 1200"/>
                <a:gd name="T114" fmla="*/ 1242 w 1810"/>
                <a:gd name="T115" fmla="*/ 357 h 1200"/>
                <a:gd name="T116" fmla="*/ 1048 w 1810"/>
                <a:gd name="T117" fmla="*/ 233 h 1200"/>
                <a:gd name="T118" fmla="*/ 782 w 1810"/>
                <a:gd name="T119" fmla="*/ 162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0" h="1200">
                  <a:moveTo>
                    <a:pt x="675" y="359"/>
                  </a:moveTo>
                  <a:lnTo>
                    <a:pt x="675" y="451"/>
                  </a:lnTo>
                  <a:lnTo>
                    <a:pt x="675" y="451"/>
                  </a:lnTo>
                  <a:lnTo>
                    <a:pt x="638" y="451"/>
                  </a:lnTo>
                  <a:lnTo>
                    <a:pt x="603" y="459"/>
                  </a:lnTo>
                  <a:lnTo>
                    <a:pt x="571" y="471"/>
                  </a:lnTo>
                  <a:lnTo>
                    <a:pt x="542" y="485"/>
                  </a:lnTo>
                  <a:lnTo>
                    <a:pt x="516" y="502"/>
                  </a:lnTo>
                  <a:lnTo>
                    <a:pt x="496" y="518"/>
                  </a:lnTo>
                  <a:lnTo>
                    <a:pt x="482" y="532"/>
                  </a:lnTo>
                  <a:lnTo>
                    <a:pt x="473" y="542"/>
                  </a:lnTo>
                  <a:lnTo>
                    <a:pt x="469" y="546"/>
                  </a:lnTo>
                  <a:lnTo>
                    <a:pt x="471" y="552"/>
                  </a:lnTo>
                  <a:lnTo>
                    <a:pt x="477" y="566"/>
                  </a:lnTo>
                  <a:lnTo>
                    <a:pt x="484" y="587"/>
                  </a:lnTo>
                  <a:lnTo>
                    <a:pt x="496" y="613"/>
                  </a:lnTo>
                  <a:lnTo>
                    <a:pt x="514" y="644"/>
                  </a:lnTo>
                  <a:lnTo>
                    <a:pt x="536" y="676"/>
                  </a:lnTo>
                  <a:lnTo>
                    <a:pt x="561" y="707"/>
                  </a:lnTo>
                  <a:lnTo>
                    <a:pt x="595" y="735"/>
                  </a:lnTo>
                  <a:lnTo>
                    <a:pt x="632" y="761"/>
                  </a:lnTo>
                  <a:lnTo>
                    <a:pt x="675" y="780"/>
                  </a:lnTo>
                  <a:lnTo>
                    <a:pt x="675" y="865"/>
                  </a:lnTo>
                  <a:lnTo>
                    <a:pt x="614" y="851"/>
                  </a:lnTo>
                  <a:lnTo>
                    <a:pt x="561" y="828"/>
                  </a:lnTo>
                  <a:lnTo>
                    <a:pt x="514" y="800"/>
                  </a:lnTo>
                  <a:lnTo>
                    <a:pt x="473" y="768"/>
                  </a:lnTo>
                  <a:lnTo>
                    <a:pt x="439" y="733"/>
                  </a:lnTo>
                  <a:lnTo>
                    <a:pt x="408" y="698"/>
                  </a:lnTo>
                  <a:lnTo>
                    <a:pt x="384" y="660"/>
                  </a:lnTo>
                  <a:lnTo>
                    <a:pt x="364" y="627"/>
                  </a:lnTo>
                  <a:lnTo>
                    <a:pt x="349" y="595"/>
                  </a:lnTo>
                  <a:lnTo>
                    <a:pt x="337" y="569"/>
                  </a:lnTo>
                  <a:lnTo>
                    <a:pt x="329" y="548"/>
                  </a:lnTo>
                  <a:lnTo>
                    <a:pt x="325" y="534"/>
                  </a:lnTo>
                  <a:lnTo>
                    <a:pt x="323" y="530"/>
                  </a:lnTo>
                  <a:lnTo>
                    <a:pt x="325" y="526"/>
                  </a:lnTo>
                  <a:lnTo>
                    <a:pt x="335" y="516"/>
                  </a:lnTo>
                  <a:lnTo>
                    <a:pt x="350" y="502"/>
                  </a:lnTo>
                  <a:lnTo>
                    <a:pt x="372" y="485"/>
                  </a:lnTo>
                  <a:lnTo>
                    <a:pt x="400" y="463"/>
                  </a:lnTo>
                  <a:lnTo>
                    <a:pt x="433" y="441"/>
                  </a:lnTo>
                  <a:lnTo>
                    <a:pt x="473" y="420"/>
                  </a:lnTo>
                  <a:lnTo>
                    <a:pt x="516" y="400"/>
                  </a:lnTo>
                  <a:lnTo>
                    <a:pt x="565" y="382"/>
                  </a:lnTo>
                  <a:lnTo>
                    <a:pt x="618" y="368"/>
                  </a:lnTo>
                  <a:lnTo>
                    <a:pt x="675" y="359"/>
                  </a:lnTo>
                  <a:close/>
                  <a:moveTo>
                    <a:pt x="707" y="248"/>
                  </a:moveTo>
                  <a:lnTo>
                    <a:pt x="770" y="250"/>
                  </a:lnTo>
                  <a:lnTo>
                    <a:pt x="827" y="260"/>
                  </a:lnTo>
                  <a:lnTo>
                    <a:pt x="882" y="274"/>
                  </a:lnTo>
                  <a:lnTo>
                    <a:pt x="933" y="296"/>
                  </a:lnTo>
                  <a:lnTo>
                    <a:pt x="981" y="319"/>
                  </a:lnTo>
                  <a:lnTo>
                    <a:pt x="1024" y="345"/>
                  </a:lnTo>
                  <a:lnTo>
                    <a:pt x="1063" y="372"/>
                  </a:lnTo>
                  <a:lnTo>
                    <a:pt x="1097" y="400"/>
                  </a:lnTo>
                  <a:lnTo>
                    <a:pt x="1126" y="426"/>
                  </a:lnTo>
                  <a:lnTo>
                    <a:pt x="1152" y="451"/>
                  </a:lnTo>
                  <a:lnTo>
                    <a:pt x="1172" y="471"/>
                  </a:lnTo>
                  <a:lnTo>
                    <a:pt x="1185" y="489"/>
                  </a:lnTo>
                  <a:lnTo>
                    <a:pt x="1195" y="499"/>
                  </a:lnTo>
                  <a:lnTo>
                    <a:pt x="1197" y="502"/>
                  </a:lnTo>
                  <a:lnTo>
                    <a:pt x="1193" y="506"/>
                  </a:lnTo>
                  <a:lnTo>
                    <a:pt x="1185" y="518"/>
                  </a:lnTo>
                  <a:lnTo>
                    <a:pt x="1170" y="538"/>
                  </a:lnTo>
                  <a:lnTo>
                    <a:pt x="1150" y="562"/>
                  </a:lnTo>
                  <a:lnTo>
                    <a:pt x="1126" y="587"/>
                  </a:lnTo>
                  <a:lnTo>
                    <a:pt x="1097" y="617"/>
                  </a:lnTo>
                  <a:lnTo>
                    <a:pt x="1065" y="648"/>
                  </a:lnTo>
                  <a:lnTo>
                    <a:pt x="1028" y="680"/>
                  </a:lnTo>
                  <a:lnTo>
                    <a:pt x="988" y="709"/>
                  </a:lnTo>
                  <a:lnTo>
                    <a:pt x="947" y="737"/>
                  </a:lnTo>
                  <a:lnTo>
                    <a:pt x="904" y="761"/>
                  </a:lnTo>
                  <a:lnTo>
                    <a:pt x="859" y="778"/>
                  </a:lnTo>
                  <a:lnTo>
                    <a:pt x="811" y="790"/>
                  </a:lnTo>
                  <a:lnTo>
                    <a:pt x="762" y="794"/>
                  </a:lnTo>
                  <a:lnTo>
                    <a:pt x="717" y="790"/>
                  </a:lnTo>
                  <a:lnTo>
                    <a:pt x="675" y="780"/>
                  </a:lnTo>
                  <a:lnTo>
                    <a:pt x="675" y="451"/>
                  </a:lnTo>
                  <a:lnTo>
                    <a:pt x="715" y="459"/>
                  </a:lnTo>
                  <a:lnTo>
                    <a:pt x="746" y="469"/>
                  </a:lnTo>
                  <a:lnTo>
                    <a:pt x="774" y="485"/>
                  </a:lnTo>
                  <a:lnTo>
                    <a:pt x="796" y="504"/>
                  </a:lnTo>
                  <a:lnTo>
                    <a:pt x="817" y="528"/>
                  </a:lnTo>
                  <a:lnTo>
                    <a:pt x="837" y="558"/>
                  </a:lnTo>
                  <a:lnTo>
                    <a:pt x="859" y="591"/>
                  </a:lnTo>
                  <a:lnTo>
                    <a:pt x="882" y="633"/>
                  </a:lnTo>
                  <a:lnTo>
                    <a:pt x="1038" y="502"/>
                  </a:lnTo>
                  <a:lnTo>
                    <a:pt x="1034" y="499"/>
                  </a:lnTo>
                  <a:lnTo>
                    <a:pt x="1024" y="487"/>
                  </a:lnTo>
                  <a:lnTo>
                    <a:pt x="1008" y="471"/>
                  </a:lnTo>
                  <a:lnTo>
                    <a:pt x="985" y="451"/>
                  </a:lnTo>
                  <a:lnTo>
                    <a:pt x="957" y="430"/>
                  </a:lnTo>
                  <a:lnTo>
                    <a:pt x="924" y="406"/>
                  </a:lnTo>
                  <a:lnTo>
                    <a:pt x="884" y="386"/>
                  </a:lnTo>
                  <a:lnTo>
                    <a:pt x="839" y="370"/>
                  </a:lnTo>
                  <a:lnTo>
                    <a:pt x="790" y="359"/>
                  </a:lnTo>
                  <a:lnTo>
                    <a:pt x="734" y="355"/>
                  </a:lnTo>
                  <a:lnTo>
                    <a:pt x="675" y="359"/>
                  </a:lnTo>
                  <a:lnTo>
                    <a:pt x="675" y="250"/>
                  </a:lnTo>
                  <a:lnTo>
                    <a:pt x="707" y="248"/>
                  </a:lnTo>
                  <a:close/>
                  <a:moveTo>
                    <a:pt x="675" y="162"/>
                  </a:moveTo>
                  <a:lnTo>
                    <a:pt x="675" y="250"/>
                  </a:lnTo>
                  <a:lnTo>
                    <a:pt x="603" y="260"/>
                  </a:lnTo>
                  <a:lnTo>
                    <a:pt x="536" y="276"/>
                  </a:lnTo>
                  <a:lnTo>
                    <a:pt x="475" y="296"/>
                  </a:lnTo>
                  <a:lnTo>
                    <a:pt x="419" y="321"/>
                  </a:lnTo>
                  <a:lnTo>
                    <a:pt x="370" y="349"/>
                  </a:lnTo>
                  <a:lnTo>
                    <a:pt x="327" y="378"/>
                  </a:lnTo>
                  <a:lnTo>
                    <a:pt x="289" y="408"/>
                  </a:lnTo>
                  <a:lnTo>
                    <a:pt x="258" y="435"/>
                  </a:lnTo>
                  <a:lnTo>
                    <a:pt x="232" y="461"/>
                  </a:lnTo>
                  <a:lnTo>
                    <a:pt x="211" y="483"/>
                  </a:lnTo>
                  <a:lnTo>
                    <a:pt x="197" y="500"/>
                  </a:lnTo>
                  <a:lnTo>
                    <a:pt x="187" y="512"/>
                  </a:lnTo>
                  <a:lnTo>
                    <a:pt x="185" y="516"/>
                  </a:lnTo>
                  <a:lnTo>
                    <a:pt x="187" y="522"/>
                  </a:lnTo>
                  <a:lnTo>
                    <a:pt x="191" y="534"/>
                  </a:lnTo>
                  <a:lnTo>
                    <a:pt x="199" y="554"/>
                  </a:lnTo>
                  <a:lnTo>
                    <a:pt x="211" y="581"/>
                  </a:lnTo>
                  <a:lnTo>
                    <a:pt x="224" y="611"/>
                  </a:lnTo>
                  <a:lnTo>
                    <a:pt x="244" y="646"/>
                  </a:lnTo>
                  <a:lnTo>
                    <a:pt x="266" y="684"/>
                  </a:lnTo>
                  <a:lnTo>
                    <a:pt x="293" y="723"/>
                  </a:lnTo>
                  <a:lnTo>
                    <a:pt x="325" y="765"/>
                  </a:lnTo>
                  <a:lnTo>
                    <a:pt x="360" y="804"/>
                  </a:lnTo>
                  <a:lnTo>
                    <a:pt x="400" y="841"/>
                  </a:lnTo>
                  <a:lnTo>
                    <a:pt x="445" y="877"/>
                  </a:lnTo>
                  <a:lnTo>
                    <a:pt x="494" y="906"/>
                  </a:lnTo>
                  <a:lnTo>
                    <a:pt x="549" y="934"/>
                  </a:lnTo>
                  <a:lnTo>
                    <a:pt x="610" y="954"/>
                  </a:lnTo>
                  <a:lnTo>
                    <a:pt x="675" y="966"/>
                  </a:lnTo>
                  <a:lnTo>
                    <a:pt x="675" y="1058"/>
                  </a:lnTo>
                  <a:lnTo>
                    <a:pt x="595" y="1046"/>
                  </a:lnTo>
                  <a:lnTo>
                    <a:pt x="522" y="1027"/>
                  </a:lnTo>
                  <a:lnTo>
                    <a:pt x="453" y="1001"/>
                  </a:lnTo>
                  <a:lnTo>
                    <a:pt x="390" y="969"/>
                  </a:lnTo>
                  <a:lnTo>
                    <a:pt x="331" y="932"/>
                  </a:lnTo>
                  <a:lnTo>
                    <a:pt x="280" y="893"/>
                  </a:lnTo>
                  <a:lnTo>
                    <a:pt x="232" y="849"/>
                  </a:lnTo>
                  <a:lnTo>
                    <a:pt x="189" y="806"/>
                  </a:lnTo>
                  <a:lnTo>
                    <a:pt x="152" y="761"/>
                  </a:lnTo>
                  <a:lnTo>
                    <a:pt x="118" y="717"/>
                  </a:lnTo>
                  <a:lnTo>
                    <a:pt x="89" y="674"/>
                  </a:lnTo>
                  <a:lnTo>
                    <a:pt x="65" y="633"/>
                  </a:lnTo>
                  <a:lnTo>
                    <a:pt x="43" y="597"/>
                  </a:lnTo>
                  <a:lnTo>
                    <a:pt x="28" y="564"/>
                  </a:lnTo>
                  <a:lnTo>
                    <a:pt x="16" y="536"/>
                  </a:lnTo>
                  <a:lnTo>
                    <a:pt x="6" y="516"/>
                  </a:lnTo>
                  <a:lnTo>
                    <a:pt x="2" y="502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14" y="485"/>
                  </a:lnTo>
                  <a:lnTo>
                    <a:pt x="32" y="469"/>
                  </a:lnTo>
                  <a:lnTo>
                    <a:pt x="55" y="449"/>
                  </a:lnTo>
                  <a:lnTo>
                    <a:pt x="85" y="426"/>
                  </a:lnTo>
                  <a:lnTo>
                    <a:pt x="118" y="400"/>
                  </a:lnTo>
                  <a:lnTo>
                    <a:pt x="158" y="370"/>
                  </a:lnTo>
                  <a:lnTo>
                    <a:pt x="203" y="341"/>
                  </a:lnTo>
                  <a:lnTo>
                    <a:pt x="250" y="311"/>
                  </a:lnTo>
                  <a:lnTo>
                    <a:pt x="303" y="282"/>
                  </a:lnTo>
                  <a:lnTo>
                    <a:pt x="358" y="252"/>
                  </a:lnTo>
                  <a:lnTo>
                    <a:pt x="417" y="227"/>
                  </a:lnTo>
                  <a:lnTo>
                    <a:pt x="478" y="205"/>
                  </a:lnTo>
                  <a:lnTo>
                    <a:pt x="542" y="185"/>
                  </a:lnTo>
                  <a:lnTo>
                    <a:pt x="608" y="171"/>
                  </a:lnTo>
                  <a:lnTo>
                    <a:pt x="675" y="162"/>
                  </a:lnTo>
                  <a:close/>
                  <a:moveTo>
                    <a:pt x="675" y="0"/>
                  </a:moveTo>
                  <a:lnTo>
                    <a:pt x="1810" y="0"/>
                  </a:lnTo>
                  <a:lnTo>
                    <a:pt x="1810" y="1200"/>
                  </a:lnTo>
                  <a:lnTo>
                    <a:pt x="675" y="1200"/>
                  </a:lnTo>
                  <a:lnTo>
                    <a:pt x="675" y="1058"/>
                  </a:lnTo>
                  <a:lnTo>
                    <a:pt x="748" y="1062"/>
                  </a:lnTo>
                  <a:lnTo>
                    <a:pt x="819" y="1060"/>
                  </a:lnTo>
                  <a:lnTo>
                    <a:pt x="894" y="1052"/>
                  </a:lnTo>
                  <a:lnTo>
                    <a:pt x="977" y="1038"/>
                  </a:lnTo>
                  <a:lnTo>
                    <a:pt x="1061" y="1021"/>
                  </a:lnTo>
                  <a:lnTo>
                    <a:pt x="1148" y="1001"/>
                  </a:lnTo>
                  <a:lnTo>
                    <a:pt x="1235" y="975"/>
                  </a:lnTo>
                  <a:lnTo>
                    <a:pt x="1321" y="946"/>
                  </a:lnTo>
                  <a:lnTo>
                    <a:pt x="1404" y="914"/>
                  </a:lnTo>
                  <a:lnTo>
                    <a:pt x="1483" y="879"/>
                  </a:lnTo>
                  <a:lnTo>
                    <a:pt x="1554" y="841"/>
                  </a:lnTo>
                  <a:lnTo>
                    <a:pt x="1619" y="802"/>
                  </a:lnTo>
                  <a:lnTo>
                    <a:pt x="1674" y="763"/>
                  </a:lnTo>
                  <a:lnTo>
                    <a:pt x="1658" y="749"/>
                  </a:lnTo>
                  <a:lnTo>
                    <a:pt x="1634" y="733"/>
                  </a:lnTo>
                  <a:lnTo>
                    <a:pt x="1605" y="717"/>
                  </a:lnTo>
                  <a:lnTo>
                    <a:pt x="1573" y="700"/>
                  </a:lnTo>
                  <a:lnTo>
                    <a:pt x="1540" y="682"/>
                  </a:lnTo>
                  <a:lnTo>
                    <a:pt x="1510" y="664"/>
                  </a:lnTo>
                  <a:lnTo>
                    <a:pt x="1485" y="648"/>
                  </a:lnTo>
                  <a:lnTo>
                    <a:pt x="1467" y="636"/>
                  </a:lnTo>
                  <a:lnTo>
                    <a:pt x="1404" y="690"/>
                  </a:lnTo>
                  <a:lnTo>
                    <a:pt x="1341" y="741"/>
                  </a:lnTo>
                  <a:lnTo>
                    <a:pt x="1276" y="788"/>
                  </a:lnTo>
                  <a:lnTo>
                    <a:pt x="1209" y="832"/>
                  </a:lnTo>
                  <a:lnTo>
                    <a:pt x="1140" y="871"/>
                  </a:lnTo>
                  <a:lnTo>
                    <a:pt x="1067" y="904"/>
                  </a:lnTo>
                  <a:lnTo>
                    <a:pt x="992" y="932"/>
                  </a:lnTo>
                  <a:lnTo>
                    <a:pt x="914" y="954"/>
                  </a:lnTo>
                  <a:lnTo>
                    <a:pt x="831" y="966"/>
                  </a:lnTo>
                  <a:lnTo>
                    <a:pt x="744" y="969"/>
                  </a:lnTo>
                  <a:lnTo>
                    <a:pt x="709" y="969"/>
                  </a:lnTo>
                  <a:lnTo>
                    <a:pt x="675" y="966"/>
                  </a:lnTo>
                  <a:lnTo>
                    <a:pt x="675" y="865"/>
                  </a:lnTo>
                  <a:lnTo>
                    <a:pt x="715" y="871"/>
                  </a:lnTo>
                  <a:lnTo>
                    <a:pt x="758" y="873"/>
                  </a:lnTo>
                  <a:lnTo>
                    <a:pt x="815" y="869"/>
                  </a:lnTo>
                  <a:lnTo>
                    <a:pt x="870" y="859"/>
                  </a:lnTo>
                  <a:lnTo>
                    <a:pt x="925" y="841"/>
                  </a:lnTo>
                  <a:lnTo>
                    <a:pt x="979" y="820"/>
                  </a:lnTo>
                  <a:lnTo>
                    <a:pt x="1030" y="794"/>
                  </a:lnTo>
                  <a:lnTo>
                    <a:pt x="1079" y="767"/>
                  </a:lnTo>
                  <a:lnTo>
                    <a:pt x="1126" y="735"/>
                  </a:lnTo>
                  <a:lnTo>
                    <a:pt x="1172" y="701"/>
                  </a:lnTo>
                  <a:lnTo>
                    <a:pt x="1213" y="670"/>
                  </a:lnTo>
                  <a:lnTo>
                    <a:pt x="1250" y="636"/>
                  </a:lnTo>
                  <a:lnTo>
                    <a:pt x="1284" y="605"/>
                  </a:lnTo>
                  <a:lnTo>
                    <a:pt x="1315" y="577"/>
                  </a:lnTo>
                  <a:lnTo>
                    <a:pt x="1339" y="550"/>
                  </a:lnTo>
                  <a:lnTo>
                    <a:pt x="1361" y="530"/>
                  </a:lnTo>
                  <a:lnTo>
                    <a:pt x="1374" y="512"/>
                  </a:lnTo>
                  <a:lnTo>
                    <a:pt x="1384" y="502"/>
                  </a:lnTo>
                  <a:lnTo>
                    <a:pt x="1386" y="499"/>
                  </a:lnTo>
                  <a:lnTo>
                    <a:pt x="1384" y="495"/>
                  </a:lnTo>
                  <a:lnTo>
                    <a:pt x="1374" y="483"/>
                  </a:lnTo>
                  <a:lnTo>
                    <a:pt x="1359" y="465"/>
                  </a:lnTo>
                  <a:lnTo>
                    <a:pt x="1339" y="443"/>
                  </a:lnTo>
                  <a:lnTo>
                    <a:pt x="1311" y="418"/>
                  </a:lnTo>
                  <a:lnTo>
                    <a:pt x="1280" y="388"/>
                  </a:lnTo>
                  <a:lnTo>
                    <a:pt x="1242" y="357"/>
                  </a:lnTo>
                  <a:lnTo>
                    <a:pt x="1201" y="325"/>
                  </a:lnTo>
                  <a:lnTo>
                    <a:pt x="1154" y="292"/>
                  </a:lnTo>
                  <a:lnTo>
                    <a:pt x="1103" y="262"/>
                  </a:lnTo>
                  <a:lnTo>
                    <a:pt x="1048" y="233"/>
                  </a:lnTo>
                  <a:lnTo>
                    <a:pt x="987" y="207"/>
                  </a:lnTo>
                  <a:lnTo>
                    <a:pt x="924" y="187"/>
                  </a:lnTo>
                  <a:lnTo>
                    <a:pt x="855" y="171"/>
                  </a:lnTo>
                  <a:lnTo>
                    <a:pt x="782" y="162"/>
                  </a:lnTo>
                  <a:lnTo>
                    <a:pt x="707" y="160"/>
                  </a:lnTo>
                  <a:lnTo>
                    <a:pt x="675" y="16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6B9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u="none" strike="noStrike" kern="1200" dirty="0">
              <a:solidFill>
                <a:schemeClr val="tx1"/>
              </a:solidFill>
              <a:effectLst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9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A5CC12-DEA3-4F95-9B3E-8BEAB1F9B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42" t="4142"/>
          <a:stretch/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9D74A5-C253-43F0-8AE3-D9F5210B3DBC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81661" y="5353031"/>
            <a:ext cx="9526126" cy="3416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800" b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481661" y="4405220"/>
            <a:ext cx="9568425" cy="98285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600" b="1" cap="all" baseline="0">
                <a:solidFill>
                  <a:schemeClr val="tx1"/>
                </a:solidFill>
                <a:effectLst>
                  <a:outerShdw blurRad="114300" dist="50800" dir="2700000" sx="108000" sy="108000" algn="tl">
                    <a:srgbClr val="000000">
                      <a:alpha val="69000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D8320-FEE5-4F41-8936-B324692441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3" y="3219565"/>
            <a:ext cx="2199959" cy="4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5E2365-640C-413B-BC37-0ABE05FFBA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" y="385"/>
            <a:ext cx="10971428" cy="617142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737426"/>
            <a:ext cx="9976104" cy="5909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3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/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7C490-0632-45F9-8994-CF7C006FC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11" t="47780" r="45524"/>
          <a:stretch/>
        </p:blipFill>
        <p:spPr>
          <a:xfrm flipH="1">
            <a:off x="0" y="0"/>
            <a:ext cx="10972800" cy="6172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D03C3D-6CAA-444D-B523-AEA8C51BB3D3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088" y="4127421"/>
            <a:ext cx="6107187" cy="1373939"/>
          </a:xfrm>
        </p:spPr>
        <p:txBody>
          <a:bodyPr anchor="b"/>
          <a:lstStyle>
            <a:lvl1pPr algn="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ar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E255C-17FD-4ACD-93D1-249CC22B46B7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rgbClr val="9E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3C685-D41A-4316-A4E7-7D079BF99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6129" y="910278"/>
            <a:ext cx="2560542" cy="2280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3814403"/>
            <a:ext cx="9976104" cy="590931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4479006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354D00-25B8-4729-8431-494F11BFD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" y="386"/>
            <a:ext cx="10971428" cy="61714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08C71A-8F88-4905-8530-066C648740D6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497" y="5352631"/>
            <a:ext cx="7865806" cy="369332"/>
          </a:xfrm>
        </p:spPr>
        <p:txBody>
          <a:bodyPr anchor="b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3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5169473"/>
            <a:ext cx="9976104" cy="535531"/>
          </a:xfrm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7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8A185-0487-467E-B002-17F379CB7D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58" t="47209" r="45983" b="3783"/>
          <a:stretch/>
        </p:blipFill>
        <p:spPr>
          <a:xfrm flipV="1">
            <a:off x="0" y="0"/>
            <a:ext cx="10972800" cy="6172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AE7915-91FA-48E0-8AE5-AE809A6875AC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62000"/>
                </a:schemeClr>
              </a:gs>
              <a:gs pos="69000">
                <a:schemeClr val="bg1">
                  <a:alpha val="7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A5CC12-DEA3-4F95-9B3E-8BEAB1F9B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42" t="4142"/>
          <a:stretch/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9D74A5-C253-43F0-8AE3-D9F5210B3DBC}"/>
              </a:ext>
            </a:extLst>
          </p:cNvPr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4C3A2-CDD9-4DD4-9529-F89FAAF330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5" y="4747221"/>
            <a:ext cx="3456745" cy="7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737426"/>
            <a:ext cx="9976104" cy="590931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2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2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bg2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259533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ICON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737426"/>
            <a:ext cx="9976104" cy="590931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230188" indent="-230188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800">
                <a:solidFill>
                  <a:schemeClr val="bg2"/>
                </a:solidFill>
              </a:defRPr>
            </a:lvl1pPr>
            <a:lvl2pPr marL="800100" indent="-228600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600">
                <a:solidFill>
                  <a:schemeClr val="bg2"/>
                </a:solidFill>
              </a:defRPr>
            </a:lvl2pPr>
            <a:lvl3pPr marL="1258888" indent="-169863">
              <a:buClr>
                <a:schemeClr val="bg2"/>
              </a:buClr>
              <a:buSzPct val="75000"/>
              <a:buFontTx/>
              <a:buBlip>
                <a:blip r:embed="rId2"/>
              </a:buBlip>
              <a:defRPr sz="1400">
                <a:solidFill>
                  <a:schemeClr val="bg2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259533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737426"/>
            <a:ext cx="9976104" cy="5909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2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2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bg2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259533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68283" y="5775855"/>
            <a:ext cx="2762866" cy="248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l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i="0" kern="0" dirty="0">
                <a:solidFill>
                  <a:schemeClr val="tx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919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737426"/>
            <a:ext cx="9976104" cy="5909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103035"/>
            <a:ext cx="9948672" cy="3693758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bg2"/>
                </a:solidFill>
              </a:defRPr>
            </a:lvl1pPr>
            <a:lvl2pPr marL="571500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2"/>
                </a:solidFill>
              </a:defRPr>
            </a:lvl2pPr>
            <a:lvl3pPr marL="1089025" indent="0"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2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8348" y="1259533"/>
            <a:ext cx="9976104" cy="525463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32" y="1798590"/>
            <a:ext cx="4204402" cy="618631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31" y="3071579"/>
            <a:ext cx="4192841" cy="2517089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1600">
                <a:solidFill>
                  <a:schemeClr val="bg2"/>
                </a:solidFill>
              </a:defRPr>
            </a:lvl1pPr>
            <a:lvl2pPr marL="57150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bg2"/>
                </a:solidFill>
              </a:defRPr>
            </a:lvl2pPr>
            <a:lvl3pPr marL="1089025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1400">
                <a:solidFill>
                  <a:schemeClr val="bg2"/>
                </a:solidFill>
              </a:defRPr>
            </a:lvl3pPr>
            <a:lvl4pPr marL="1774825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117725" indent="-228600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32" y="2348397"/>
            <a:ext cx="4204402" cy="525463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1500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0890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5462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889125" indent="0" algn="ctr">
              <a:buFontTx/>
              <a:buNone/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6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484E9-CEC5-4DE8-8C3D-DD4FB334C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2" t="4141" r="64481" b="-2"/>
          <a:stretch/>
        </p:blipFill>
        <p:spPr>
          <a:xfrm>
            <a:off x="0" y="1"/>
            <a:ext cx="3583957" cy="617219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CF03B8-634B-43D5-898B-BE804AF1DFE6}"/>
              </a:ext>
            </a:extLst>
          </p:cNvPr>
          <p:cNvCxnSpPr>
            <a:cxnSpLocks/>
          </p:cNvCxnSpPr>
          <p:nvPr/>
        </p:nvCxnSpPr>
        <p:spPr>
          <a:xfrm>
            <a:off x="3583957" y="-1"/>
            <a:ext cx="0" cy="617220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81" y="2381806"/>
            <a:ext cx="2700194" cy="1408589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9728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" y="737426"/>
            <a:ext cx="9976104" cy="5909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6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743" y="729732"/>
            <a:ext cx="99733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402" y="2002368"/>
            <a:ext cx="9948931" cy="373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49165" y="5857880"/>
            <a:ext cx="32102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700" kern="1200" smtClean="0">
                <a:solidFill>
                  <a:schemeClr val="accent5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900" cap="none" baseline="0" dirty="0">
                <a:solidFill>
                  <a:schemeClr val="accent5"/>
                </a:solidFill>
              </a:rPr>
              <a:t> </a:t>
            </a:r>
            <a:endParaRPr lang="en-US" sz="900" cap="none" dirty="0">
              <a:solidFill>
                <a:schemeClr val="accent5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89ED2A-128B-41FE-AED0-09DCBB69D60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0482" y="5887395"/>
            <a:ext cx="475891" cy="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71" r:id="rId5"/>
    <p:sldLayoutId id="2147483988" r:id="rId6"/>
    <p:sldLayoutId id="2147483969" r:id="rId7"/>
    <p:sldLayoutId id="2147483989" r:id="rId8"/>
    <p:sldLayoutId id="2147483919" r:id="rId9"/>
    <p:sldLayoutId id="2147483990" r:id="rId10"/>
    <p:sldLayoutId id="2147483954" r:id="rId11"/>
    <p:sldLayoutId id="2147483984" r:id="rId12"/>
    <p:sldLayoutId id="2147483898" r:id="rId13"/>
    <p:sldLayoutId id="2147483926" r:id="rId14"/>
    <p:sldLayoutId id="2147483899" r:id="rId15"/>
    <p:sldLayoutId id="214748390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 cap="all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800" b="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571500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600" b="0">
          <a:solidFill>
            <a:schemeClr val="bg2"/>
          </a:solidFill>
          <a:latin typeface="Trebuchet MS" pitchFamily="34" charset="0"/>
        </a:defRPr>
      </a:lvl2pPr>
      <a:lvl3pPr marL="1089025" indent="0" algn="l" rtl="0" fontAlgn="base">
        <a:lnSpc>
          <a:spcPct val="90000"/>
        </a:lnSpc>
        <a:spcBef>
          <a:spcPts val="900"/>
        </a:spcBef>
        <a:spcAft>
          <a:spcPts val="900"/>
        </a:spcAft>
        <a:buClr>
          <a:schemeClr val="bg2"/>
        </a:buClr>
        <a:buSzPct val="100000"/>
        <a:buFontTx/>
        <a:buNone/>
        <a:defRPr sz="1400" b="0">
          <a:solidFill>
            <a:schemeClr val="bg2"/>
          </a:solidFill>
          <a:latin typeface="Trebuchet MS" pitchFamily="34" charset="0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Beyer  								3/12/2019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OpenACC</a:t>
            </a:r>
            <a:r>
              <a:rPr lang="en-US" dirty="0"/>
              <a:t>/</a:t>
            </a:r>
            <a:r>
              <a:rPr lang="en-US" dirty="0" err="1"/>
              <a:t>Cuda</a:t>
            </a:r>
            <a:r>
              <a:rPr lang="en-US" dirty="0"/>
              <a:t> graphs</a:t>
            </a:r>
          </a:p>
        </p:txBody>
      </p:sp>
    </p:spTree>
    <p:extLst>
      <p:ext uri="{BB962C8B-B14F-4D97-AF65-F5344CB8AC3E}">
        <p14:creationId xmlns:p14="http://schemas.microsoft.com/office/powerpoint/2010/main" val="31167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F40267-80E9-4408-AA6F-3E7CFA18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Cuda</a:t>
            </a:r>
            <a:r>
              <a:rPr lang="en-US" dirty="0"/>
              <a:t> graphs 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3CC93-67F7-42A9-8498-509E47D4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GPU kernels with short runtimes, the overhead of a kernel launch can be a significant fraction of the overall end-to-end execution time. </a:t>
            </a:r>
          </a:p>
          <a:p>
            <a:r>
              <a:rPr lang="en-US" dirty="0"/>
              <a:t>Separating out the definition of a graph from its execution reduces CPU kernel launch costs and can make a significant performance difference in such cases.</a:t>
            </a:r>
          </a:p>
          <a:p>
            <a:r>
              <a:rPr lang="en-US" dirty="0"/>
              <a:t>Graphs also enable the CUDA driver to perform a number of optimizations because the whole workflow is visible, including execution, data movement, and synchronization interactions, improving execution performance in a variety of cases (depending on the workload).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A47CDC-542A-4F9C-8C3E-7C54FF7F7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D16CD-A3E1-4C76-BD06-3ED58471DEF0}"/>
              </a:ext>
            </a:extLst>
          </p:cNvPr>
          <p:cNvSpPr/>
          <p:nvPr/>
        </p:nvSpPr>
        <p:spPr>
          <a:xfrm>
            <a:off x="1406769" y="5638019"/>
            <a:ext cx="650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https://devblogs.nvidia.com/cuda-10-features-revealed/</a:t>
            </a:r>
          </a:p>
        </p:txBody>
      </p:sp>
    </p:spTree>
    <p:extLst>
      <p:ext uri="{BB962C8B-B14F-4D97-AF65-F5344CB8AC3E}">
        <p14:creationId xmlns:p14="http://schemas.microsoft.com/office/powerpoint/2010/main" val="16909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F3531-826A-45B6-8435-448B0FF2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Cuda</a:t>
            </a:r>
            <a:r>
              <a:rPr lang="en-US" dirty="0"/>
              <a:t> graphs 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D73B3A-8FA6-4A24-87DE-D97A41955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4BCF36D-A1F8-47EE-9DBC-8298158DA2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6220" y="2307103"/>
            <a:ext cx="5857373" cy="30139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8719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F7F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graph of work + dependencies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cudaGraphCreate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(&amp;graph);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cudaGraphAddNode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(graph,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kernel_a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{}, ...);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cudaGraphAddNode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(graph,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kernel_b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{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kernel_a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}, ...);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cudaGraphAddNode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(graph,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kernel_c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{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kernel_a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}, ...);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cudaGraphAddNode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(graph,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kernel_d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{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kernel_b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kernel_c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}, ...);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Instantiate graph and apply optimizations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cudaGraphInstantiate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(&amp;instance, graph);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Launch executable graph 100 times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&lt;100;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cudaGraphLaunch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(instance, stream);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CUDA 4-node workflow graph">
            <a:extLst>
              <a:ext uri="{FF2B5EF4-FFF2-40B4-BE49-F238E27FC236}">
                <a16:creationId xmlns:a16="http://schemas.microsoft.com/office/drawing/2014/main" id="{AD92B4AA-7BD6-4245-BE67-210D4687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71" y="2455524"/>
            <a:ext cx="12858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1E644B-7FE2-4F2D-8ECC-23AFA80B6B2B}"/>
              </a:ext>
            </a:extLst>
          </p:cNvPr>
          <p:cNvSpPr/>
          <p:nvPr/>
        </p:nvSpPr>
        <p:spPr>
          <a:xfrm>
            <a:off x="1406769" y="5638019"/>
            <a:ext cx="650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https://devblogs.nvidia.com/cuda-10-features-revealed/</a:t>
            </a:r>
          </a:p>
        </p:txBody>
      </p:sp>
    </p:spTree>
    <p:extLst>
      <p:ext uri="{BB962C8B-B14F-4D97-AF65-F5344CB8AC3E}">
        <p14:creationId xmlns:p14="http://schemas.microsoft.com/office/powerpoint/2010/main" val="42763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F3531-826A-45B6-8435-448B0FF2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Cuda</a:t>
            </a:r>
            <a:r>
              <a:rPr lang="en-US" dirty="0"/>
              <a:t> graphs 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D73B3A-8FA6-4A24-87DE-D97A41955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E644B-7FE2-4F2D-8ECC-23AFA80B6B2B}"/>
              </a:ext>
            </a:extLst>
          </p:cNvPr>
          <p:cNvSpPr/>
          <p:nvPr/>
        </p:nvSpPr>
        <p:spPr>
          <a:xfrm>
            <a:off x="1406769" y="5638019"/>
            <a:ext cx="650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https://devblogs.nvidia.com/cuda-10-features-revealed/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792A4B4-747E-4CBE-9727-4920B8C7A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3930" y="2053709"/>
            <a:ext cx="3625993" cy="33832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8719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F7F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Start by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3F7F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initating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F7F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stream 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capture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cudaStreamBeginCapture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(stream1);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Build stream work as usual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A&lt;&lt;&lt; ..., stream1 &gt;&gt;&gt;();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cudaEventRecord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(e1, stream1);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B&lt;&lt;&lt; ..., stream1 &gt;&gt;&gt;();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cudaStreamWaitEvent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(stream2, e1);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C&lt;&lt;&lt; ..., stream2 &gt;&gt;&gt;();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cudaEventRecord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(e2, stream2);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cudaStreamWaitEvent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(stream1, e2);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D&lt;&lt;&lt; ..., stream1 &gt;&gt;&gt;();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Now convert the stream to a graph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200" dirty="0">
              <a:solidFill>
                <a:srgbClr val="3F7F5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200" dirty="0" err="1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cudaStreamEndCapture</a:t>
            </a:r>
            <a:r>
              <a:rPr lang="en-US" altLang="en-US" sz="1200" dirty="0">
                <a:solidFill>
                  <a:srgbClr val="3F7F5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(stream1, &amp;graph);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CUDA graph generated using stream capture APIs">
            <a:extLst>
              <a:ext uri="{FF2B5EF4-FFF2-40B4-BE49-F238E27FC236}">
                <a16:creationId xmlns:a16="http://schemas.microsoft.com/office/drawing/2014/main" id="{A3202335-EC70-4D29-B875-1785B305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54" y="2398067"/>
            <a:ext cx="350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C1B1-3A2E-4729-AECB-74E05E76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OpenACC</a:t>
            </a:r>
            <a:r>
              <a:rPr lang="en-US" dirty="0"/>
              <a:t> library wrapper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B2FF-0F5A-4F75-950E-BE4CA1FA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50" y="1688123"/>
            <a:ext cx="9948672" cy="4133837"/>
          </a:xfrm>
        </p:spPr>
        <p:txBody>
          <a:bodyPr numCol="2"/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extern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C00000"/>
                </a:solidFill>
              </a:rPr>
              <a:t>"C"</a:t>
            </a:r>
            <a:r>
              <a:rPr lang="en-US" sz="1200" dirty="0"/>
              <a:t> {</a:t>
            </a:r>
            <a:br>
              <a:rPr lang="en-US" sz="1200" dirty="0"/>
            </a:b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cudaGraph_t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DACB8C"/>
                </a:solidFill>
              </a:rPr>
              <a:t>initGraph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cudaGraphExec_t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DACB8C"/>
                </a:solidFill>
              </a:rPr>
              <a:t>graphExec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cudaStream_t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DACB8C"/>
                </a:solidFill>
              </a:rPr>
              <a:t>graphStream</a:t>
            </a:r>
            <a:r>
              <a:rPr lang="en-US" sz="1200" dirty="0"/>
              <a:t>;</a:t>
            </a:r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void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2846DC"/>
                </a:solidFill>
              </a:rPr>
              <a:t>captureStream</a:t>
            </a:r>
            <a:r>
              <a:rPr lang="en-US" sz="1200" dirty="0"/>
              <a:t>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void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92D050"/>
                </a:solidFill>
              </a:rPr>
              <a:t>*</a:t>
            </a:r>
            <a:r>
              <a:rPr lang="en-US" sz="1200" dirty="0" err="1">
                <a:solidFill>
                  <a:srgbClr val="DACB8C"/>
                </a:solidFill>
              </a:rPr>
              <a:t>inStream</a:t>
            </a:r>
            <a:r>
              <a:rPr lang="en-US" sz="1200" dirty="0"/>
              <a:t>) {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cudaStream_t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>
                <a:solidFill>
                  <a:srgbClr val="DACB8C"/>
                </a:solidFill>
              </a:rPr>
              <a:t>stream</a:t>
            </a:r>
            <a:r>
              <a:rPr lang="en-US" sz="1200" dirty="0"/>
              <a:t> = (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cudaStream_t</a:t>
            </a:r>
            <a:r>
              <a:rPr lang="en-US" sz="1200" dirty="0"/>
              <a:t>)</a:t>
            </a:r>
            <a:r>
              <a:rPr lang="en-US" sz="1200" dirty="0" err="1">
                <a:solidFill>
                  <a:srgbClr val="DACB8C"/>
                </a:solidFill>
              </a:rPr>
              <a:t>inStream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dirty="0" err="1">
                <a:solidFill>
                  <a:schemeClr val="tx2"/>
                </a:solidFill>
              </a:rPr>
              <a:t>cudaStreamBeginCapture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DACB8C"/>
                </a:solidFill>
              </a:rPr>
              <a:t>stream</a:t>
            </a:r>
            <a:r>
              <a:rPr lang="en-US" sz="1200" dirty="0"/>
              <a:t>);</a:t>
            </a:r>
            <a:br>
              <a:rPr lang="en-US" sz="1200" dirty="0"/>
            </a:br>
            <a:r>
              <a:rPr lang="en-US" sz="1200" dirty="0"/>
              <a:t>}</a:t>
            </a:r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void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2846DC"/>
                </a:solidFill>
              </a:rPr>
              <a:t>endCapture</a:t>
            </a:r>
            <a:r>
              <a:rPr lang="en-US" sz="1200" dirty="0"/>
              <a:t>(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void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92D050"/>
                </a:solidFill>
              </a:rPr>
              <a:t>*</a:t>
            </a:r>
            <a:r>
              <a:rPr lang="en-US" sz="1200" dirty="0" err="1">
                <a:solidFill>
                  <a:srgbClr val="DACB8C"/>
                </a:solidFill>
              </a:rPr>
              <a:t>inStream</a:t>
            </a:r>
            <a:r>
              <a:rPr lang="en-US" sz="1200" dirty="0"/>
              <a:t>) {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cudaStream_t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stream</a:t>
            </a:r>
            <a:r>
              <a:rPr lang="en-US" sz="1200" dirty="0"/>
              <a:t> = (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cudaStream_t</a:t>
            </a:r>
            <a:r>
              <a:rPr lang="en-US" sz="1200" dirty="0"/>
              <a:t>)</a:t>
            </a:r>
            <a:r>
              <a:rPr lang="en-US" sz="1200" dirty="0" err="1">
                <a:solidFill>
                  <a:srgbClr val="DACB8C"/>
                </a:solidFill>
              </a:rPr>
              <a:t>inStream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dirty="0" err="1">
                <a:solidFill>
                  <a:schemeClr val="tx2"/>
                </a:solidFill>
              </a:rPr>
              <a:t>cudaStreamEndCapture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DACB8C"/>
                </a:solidFill>
              </a:rPr>
              <a:t>stream</a:t>
            </a:r>
            <a:r>
              <a:rPr lang="en-US" sz="1200" dirty="0"/>
              <a:t>, &amp;</a:t>
            </a:r>
            <a:r>
              <a:rPr lang="en-US" sz="1200" dirty="0" err="1">
                <a:solidFill>
                  <a:srgbClr val="DACB8C"/>
                </a:solidFill>
              </a:rPr>
              <a:t>initGraph</a:t>
            </a:r>
            <a:r>
              <a:rPr lang="en-US" sz="1200" dirty="0"/>
              <a:t>);</a:t>
            </a:r>
            <a:br>
              <a:rPr lang="en-US" sz="1200" dirty="0"/>
            </a:br>
            <a:r>
              <a:rPr lang="en-US" sz="1200" dirty="0"/>
              <a:t>}</a:t>
            </a:r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void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2846DC"/>
                </a:solidFill>
              </a:rPr>
              <a:t>instantiate</a:t>
            </a:r>
            <a:r>
              <a:rPr lang="en-US" sz="1200" dirty="0"/>
              <a:t>() {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dirty="0" err="1">
                <a:solidFill>
                  <a:schemeClr val="tx2"/>
                </a:solidFill>
              </a:rPr>
              <a:t>cudaStreamCreate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92D050"/>
                </a:solidFill>
              </a:rPr>
              <a:t>&amp;</a:t>
            </a:r>
            <a:r>
              <a:rPr lang="en-US" sz="1200" dirty="0" err="1">
                <a:solidFill>
                  <a:srgbClr val="DACB8C"/>
                </a:solidFill>
              </a:rPr>
              <a:t>graphStream</a:t>
            </a:r>
            <a:r>
              <a:rPr lang="en-US" sz="1200" dirty="0"/>
              <a:t>);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dirty="0" err="1">
                <a:solidFill>
                  <a:schemeClr val="tx2"/>
                </a:solidFill>
              </a:rPr>
              <a:t>cudaGraphInstantiate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92D050"/>
                </a:solidFill>
              </a:rPr>
              <a:t>&amp;</a:t>
            </a:r>
            <a:r>
              <a:rPr lang="en-US" sz="1200" dirty="0" err="1">
                <a:solidFill>
                  <a:srgbClr val="DACB8C"/>
                </a:solidFill>
              </a:rPr>
              <a:t>graphExec</a:t>
            </a:r>
            <a:r>
              <a:rPr lang="en-US" sz="1200" dirty="0"/>
              <a:t>, </a:t>
            </a:r>
            <a:r>
              <a:rPr lang="en-US" sz="1200" dirty="0" err="1">
                <a:solidFill>
                  <a:srgbClr val="DACB8C"/>
                </a:solidFill>
              </a:rPr>
              <a:t>initGraph</a:t>
            </a:r>
            <a:r>
              <a:rPr lang="en-US" sz="1200" dirty="0"/>
              <a:t>, </a:t>
            </a:r>
            <a:r>
              <a:rPr lang="en-US" sz="1200" dirty="0">
                <a:solidFill>
                  <a:schemeClr val="tx2"/>
                </a:solidFill>
              </a:rPr>
              <a:t>NULL</a:t>
            </a:r>
            <a:r>
              <a:rPr lang="en-US" sz="1200" dirty="0"/>
              <a:t>, </a:t>
            </a:r>
            <a:r>
              <a:rPr lang="en-US" sz="1200" dirty="0">
                <a:solidFill>
                  <a:schemeClr val="tx2"/>
                </a:solidFill>
              </a:rPr>
              <a:t>NULL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92D050"/>
                </a:solidFill>
              </a:rPr>
              <a:t>0</a:t>
            </a:r>
            <a:r>
              <a:rPr lang="en-US" sz="1200" dirty="0"/>
              <a:t>);</a:t>
            </a:r>
            <a:br>
              <a:rPr lang="en-US" sz="1200" dirty="0"/>
            </a:br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void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2846DC"/>
                </a:solidFill>
              </a:rPr>
              <a:t>launch</a:t>
            </a:r>
            <a:r>
              <a:rPr lang="en-US" sz="1200" dirty="0"/>
              <a:t>() {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dirty="0" err="1">
                <a:solidFill>
                  <a:schemeClr val="tx2"/>
                </a:solidFill>
              </a:rPr>
              <a:t>cudaGraphLaunch</a:t>
            </a:r>
            <a:r>
              <a:rPr lang="en-US" sz="1200" dirty="0"/>
              <a:t>(</a:t>
            </a:r>
            <a:r>
              <a:rPr lang="en-US" sz="1200" dirty="0" err="1">
                <a:solidFill>
                  <a:srgbClr val="DACB8C"/>
                </a:solidFill>
              </a:rPr>
              <a:t>graphExec</a:t>
            </a:r>
            <a:r>
              <a:rPr lang="en-US" sz="1200" dirty="0" err="1"/>
              <a:t>,</a:t>
            </a:r>
            <a:r>
              <a:rPr lang="en-US" sz="1200" dirty="0" err="1">
                <a:solidFill>
                  <a:srgbClr val="DACB8C"/>
                </a:solidFill>
              </a:rPr>
              <a:t>graphStream</a:t>
            </a:r>
            <a:r>
              <a:rPr lang="en-US" sz="1200" dirty="0"/>
              <a:t>);</a:t>
            </a:r>
            <a:br>
              <a:rPr lang="en-US" sz="1200" dirty="0"/>
            </a:br>
            <a:r>
              <a:rPr lang="en-US" sz="1200" dirty="0"/>
              <a:t>}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4C0C5-1EE9-4337-8902-60B23DD1CD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OpenACC</a:t>
            </a:r>
            <a:r>
              <a:rPr lang="en-US" dirty="0"/>
              <a:t> Runtime Proof of Concept </a:t>
            </a:r>
          </a:p>
        </p:txBody>
      </p:sp>
    </p:spTree>
    <p:extLst>
      <p:ext uri="{BB962C8B-B14F-4D97-AF65-F5344CB8AC3E}">
        <p14:creationId xmlns:p14="http://schemas.microsoft.com/office/powerpoint/2010/main" val="20659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1772-D1AE-4B03-A874-1D1C4B9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Stream 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4799-C8B4-4E34-ACED-FA99114E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50" y="2103035"/>
            <a:ext cx="3307904" cy="3718925"/>
          </a:xfrm>
        </p:spPr>
        <p:txBody>
          <a:bodyPr/>
          <a:lstStyle/>
          <a:p>
            <a:r>
              <a:rPr lang="en-US" sz="1200" dirty="0"/>
              <a:t>        </a:t>
            </a:r>
            <a:r>
              <a:rPr lang="en-US" sz="1200" dirty="0">
                <a:solidFill>
                  <a:srgbClr val="2846DC"/>
                </a:solidFill>
              </a:rPr>
              <a:t>for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rgbClr val="DACB8C"/>
                </a:solidFill>
              </a:rPr>
              <a:t>k </a:t>
            </a:r>
            <a:r>
              <a:rPr lang="en-US" sz="1200" dirty="0">
                <a:solidFill>
                  <a:schemeClr val="tx2"/>
                </a:solidFill>
              </a:rPr>
              <a:t>= 0;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k </a:t>
            </a:r>
            <a:r>
              <a:rPr lang="en-US" sz="1200" dirty="0">
                <a:solidFill>
                  <a:schemeClr val="tx2"/>
                </a:solidFill>
              </a:rPr>
              <a:t>&lt; </a:t>
            </a:r>
            <a:r>
              <a:rPr lang="en-US" sz="1200" dirty="0" err="1">
                <a:solidFill>
                  <a:srgbClr val="DACB8C"/>
                </a:solidFill>
              </a:rPr>
              <a:t>nTimes</a:t>
            </a:r>
            <a:r>
              <a:rPr lang="en-US" sz="1200" dirty="0">
                <a:solidFill>
                  <a:schemeClr val="tx2"/>
                </a:solidFill>
              </a:rPr>
              <a:t>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k</a:t>
            </a:r>
            <a:r>
              <a:rPr lang="en-US" sz="1200" dirty="0">
                <a:solidFill>
                  <a:schemeClr val="tx2"/>
                </a:solidFill>
              </a:rPr>
              <a:t>++) {</a:t>
            </a:r>
            <a:br>
              <a:rPr lang="en-US" sz="1200" dirty="0"/>
            </a:b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#pragma acc parallel loop async(1)</a:t>
            </a:r>
            <a:b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200" dirty="0"/>
              <a:t>            </a:t>
            </a:r>
            <a:r>
              <a:rPr lang="en-US" sz="1200" dirty="0">
                <a:solidFill>
                  <a:srgbClr val="2846DC"/>
                </a:solidFill>
              </a:rPr>
              <a:t>for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= 0;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&lt;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N</a:t>
            </a:r>
            <a:r>
              <a:rPr lang="en-US" sz="1200" dirty="0">
                <a:solidFill>
                  <a:schemeClr val="tx2"/>
                </a:solidFill>
              </a:rPr>
              <a:t>;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DACB8C"/>
                </a:solidFill>
              </a:rPr>
              <a:t>j</a:t>
            </a:r>
            <a:r>
              <a:rPr lang="en-US" sz="1200" dirty="0" err="1">
                <a:solidFill>
                  <a:schemeClr val="tx2"/>
                </a:solidFill>
              </a:rPr>
              <a:t>++</a:t>
            </a:r>
            <a:r>
              <a:rPr lang="en-US" sz="1200" dirty="0">
                <a:solidFill>
                  <a:schemeClr val="tx2"/>
                </a:solidFill>
              </a:rPr>
              <a:t>) {</a:t>
            </a:r>
            <a:br>
              <a:rPr lang="en-US" sz="1200" dirty="0"/>
            </a:br>
            <a:r>
              <a:rPr lang="en-US" sz="1200" dirty="0"/>
              <a:t>                </a:t>
            </a:r>
            <a:r>
              <a:rPr lang="en-US" sz="1200" dirty="0">
                <a:solidFill>
                  <a:srgbClr val="DACB8C"/>
                </a:solidFill>
              </a:rPr>
              <a:t>c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 =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a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];</a:t>
            </a:r>
            <a:br>
              <a:rPr lang="en-US" sz="1200" dirty="0"/>
            </a:br>
            <a:r>
              <a:rPr lang="en-US" sz="1200" dirty="0"/>
              <a:t>            }</a:t>
            </a:r>
            <a:br>
              <a:rPr lang="en-US" sz="1200" dirty="0"/>
            </a:b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#pragma acc parallel loop async(1)</a:t>
            </a:r>
            <a:b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200" dirty="0"/>
              <a:t>            </a:t>
            </a:r>
            <a:r>
              <a:rPr lang="en-US" sz="1200" dirty="0">
                <a:solidFill>
                  <a:srgbClr val="2846DC"/>
                </a:solidFill>
              </a:rPr>
              <a:t>for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= 0;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&lt;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N</a:t>
            </a:r>
            <a:r>
              <a:rPr lang="en-US" sz="1200" dirty="0"/>
              <a:t>; </a:t>
            </a:r>
            <a:r>
              <a:rPr lang="en-US" sz="1200" dirty="0" err="1">
                <a:solidFill>
                  <a:srgbClr val="DACB8C"/>
                </a:solidFill>
              </a:rPr>
              <a:t>j</a:t>
            </a:r>
            <a:r>
              <a:rPr lang="en-US" sz="1200" dirty="0" err="1">
                <a:solidFill>
                  <a:schemeClr val="tx2"/>
                </a:solidFill>
              </a:rPr>
              <a:t>++</a:t>
            </a:r>
            <a:r>
              <a:rPr lang="en-US" sz="1200" dirty="0">
                <a:solidFill>
                  <a:schemeClr val="tx2"/>
                </a:solidFill>
              </a:rPr>
              <a:t>) {</a:t>
            </a:r>
            <a:br>
              <a:rPr lang="en-US" sz="1200" dirty="0"/>
            </a:br>
            <a:r>
              <a:rPr lang="en-US" sz="1200" dirty="0"/>
              <a:t>                </a:t>
            </a:r>
            <a:r>
              <a:rPr lang="en-US" sz="1200" dirty="0">
                <a:solidFill>
                  <a:srgbClr val="DACB8C"/>
                </a:solidFill>
              </a:rPr>
              <a:t>b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 =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scalar</a:t>
            </a:r>
            <a:r>
              <a:rPr lang="en-US" sz="1200" dirty="0">
                <a:solidFill>
                  <a:schemeClr val="tx2"/>
                </a:solidFill>
              </a:rPr>
              <a:t>*</a:t>
            </a:r>
            <a:r>
              <a:rPr lang="en-US" sz="1200" dirty="0">
                <a:solidFill>
                  <a:srgbClr val="DACB8C"/>
                </a:solidFill>
              </a:rPr>
              <a:t>c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];</a:t>
            </a:r>
            <a:br>
              <a:rPr lang="en-US" sz="1200" dirty="0"/>
            </a:br>
            <a:r>
              <a:rPr lang="en-US" sz="1200" dirty="0"/>
              <a:t>            }</a:t>
            </a:r>
            <a:br>
              <a:rPr lang="en-US" sz="1200" dirty="0"/>
            </a:b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#pragma acc parallel loop async(1)</a:t>
            </a:r>
            <a:b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200" dirty="0"/>
              <a:t>            </a:t>
            </a:r>
            <a:r>
              <a:rPr lang="en-US" sz="1200" dirty="0">
                <a:solidFill>
                  <a:srgbClr val="2846DC"/>
                </a:solidFill>
              </a:rPr>
              <a:t>for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= 0;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&lt;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N</a:t>
            </a:r>
            <a:r>
              <a:rPr lang="en-US" sz="1200" dirty="0">
                <a:solidFill>
                  <a:schemeClr val="tx2"/>
                </a:solidFill>
              </a:rPr>
              <a:t>;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DACB8C"/>
                </a:solidFill>
              </a:rPr>
              <a:t>j</a:t>
            </a:r>
            <a:r>
              <a:rPr lang="en-US" sz="1200" dirty="0" err="1">
                <a:solidFill>
                  <a:schemeClr val="tx2"/>
                </a:solidFill>
              </a:rPr>
              <a:t>++</a:t>
            </a:r>
            <a:r>
              <a:rPr lang="en-US" sz="1200" dirty="0">
                <a:solidFill>
                  <a:schemeClr val="tx2"/>
                </a:solidFill>
              </a:rPr>
              <a:t>) {</a:t>
            </a:r>
            <a:br>
              <a:rPr lang="en-US" sz="1200" dirty="0"/>
            </a:br>
            <a:r>
              <a:rPr lang="en-US" sz="1200" dirty="0"/>
              <a:t>                </a:t>
            </a:r>
            <a:r>
              <a:rPr lang="en-US" sz="1200" dirty="0">
                <a:solidFill>
                  <a:srgbClr val="DACB8C"/>
                </a:solidFill>
              </a:rPr>
              <a:t>c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 =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a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]+</a:t>
            </a:r>
            <a:r>
              <a:rPr lang="en-US" sz="1200" dirty="0">
                <a:solidFill>
                  <a:srgbClr val="DACB8C"/>
                </a:solidFill>
              </a:rPr>
              <a:t>b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];</a:t>
            </a:r>
            <a:br>
              <a:rPr lang="en-US" sz="1200" dirty="0"/>
            </a:br>
            <a:r>
              <a:rPr lang="en-US" sz="1200" dirty="0"/>
              <a:t>            }</a:t>
            </a:r>
            <a:br>
              <a:rPr lang="en-US" sz="1200" dirty="0"/>
            </a:b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#pragma acc parallel loop async(1)</a:t>
            </a:r>
            <a:b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200" dirty="0"/>
              <a:t>            </a:t>
            </a:r>
            <a:r>
              <a:rPr lang="en-US" sz="1200" dirty="0">
                <a:solidFill>
                  <a:srgbClr val="2846DC"/>
                </a:solidFill>
              </a:rPr>
              <a:t>for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= 0;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2"/>
                </a:solidFill>
              </a:rPr>
              <a:t>&lt;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N</a:t>
            </a:r>
            <a:r>
              <a:rPr lang="en-US" sz="1200" dirty="0">
                <a:solidFill>
                  <a:schemeClr val="tx2"/>
                </a:solidFill>
              </a:rPr>
              <a:t>;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DACB8C"/>
                </a:solidFill>
              </a:rPr>
              <a:t>j</a:t>
            </a:r>
            <a:r>
              <a:rPr lang="en-US" sz="1200" dirty="0" err="1">
                <a:solidFill>
                  <a:schemeClr val="tx2"/>
                </a:solidFill>
              </a:rPr>
              <a:t>++</a:t>
            </a:r>
            <a:r>
              <a:rPr lang="en-US" sz="1200" dirty="0">
                <a:solidFill>
                  <a:schemeClr val="tx2"/>
                </a:solidFill>
              </a:rPr>
              <a:t>) {</a:t>
            </a:r>
            <a:br>
              <a:rPr lang="en-US" sz="1200" dirty="0"/>
            </a:br>
            <a:r>
              <a:rPr lang="en-US" sz="1200" dirty="0"/>
              <a:t>                </a:t>
            </a:r>
            <a:r>
              <a:rPr lang="en-US" sz="1200" dirty="0">
                <a:solidFill>
                  <a:srgbClr val="DACB8C"/>
                </a:solidFill>
              </a:rPr>
              <a:t>a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 =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DACB8C"/>
                </a:solidFill>
              </a:rPr>
              <a:t>b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]+</a:t>
            </a:r>
            <a:r>
              <a:rPr lang="en-US" sz="1200" dirty="0">
                <a:solidFill>
                  <a:srgbClr val="DACB8C"/>
                </a:solidFill>
              </a:rPr>
              <a:t>scalar</a:t>
            </a:r>
            <a:r>
              <a:rPr lang="en-US" sz="1200" dirty="0">
                <a:solidFill>
                  <a:schemeClr val="tx2"/>
                </a:solidFill>
              </a:rPr>
              <a:t>*</a:t>
            </a:r>
            <a:r>
              <a:rPr lang="en-US" sz="1200" dirty="0">
                <a:solidFill>
                  <a:srgbClr val="DACB8C"/>
                </a:solidFill>
              </a:rPr>
              <a:t>c</a:t>
            </a:r>
            <a:r>
              <a:rPr lang="en-US" sz="1200" dirty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rgbClr val="DACB8C"/>
                </a:solidFill>
              </a:rPr>
              <a:t>j</a:t>
            </a:r>
            <a:r>
              <a:rPr lang="en-US" sz="1200" dirty="0">
                <a:solidFill>
                  <a:schemeClr val="tx2"/>
                </a:solidFill>
              </a:rPr>
              <a:t>];</a:t>
            </a:r>
            <a:br>
              <a:rPr lang="en-US" sz="1200" dirty="0"/>
            </a:br>
            <a:r>
              <a:rPr lang="en-US" sz="1200" dirty="0"/>
              <a:t>            }</a:t>
            </a:r>
            <a:br>
              <a:rPr lang="en-US" sz="1200" dirty="0"/>
            </a:br>
            <a:r>
              <a:rPr lang="en-US" sz="1200" dirty="0"/>
              <a:t>        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D0D78-E592-4A53-ACB1-143EA96D1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is taken from the BSC stream benchmark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FDF4FB-2099-4F7D-B258-8431A9882774}"/>
              </a:ext>
            </a:extLst>
          </p:cNvPr>
          <p:cNvSpPr txBox="1">
            <a:spLocks/>
          </p:cNvSpPr>
          <p:nvPr/>
        </p:nvSpPr>
        <p:spPr bwMode="auto">
          <a:xfrm>
            <a:off x="4422531" y="2307102"/>
            <a:ext cx="4775602" cy="34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800" b="0">
                <a:solidFill>
                  <a:schemeClr val="bg2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600" b="0">
                <a:solidFill>
                  <a:schemeClr val="bg2"/>
                </a:solidFill>
                <a:latin typeface="Trebuchet MS" pitchFamily="34" charset="0"/>
              </a:defRPr>
            </a:lvl2pPr>
            <a:lvl3pPr marL="1089025" indent="0" algn="l" rtl="0" fontAlgn="base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bg2"/>
              </a:buClr>
              <a:buSzPct val="100000"/>
              <a:buFontTx/>
              <a:buNone/>
              <a:defRPr sz="1400" b="0">
                <a:solidFill>
                  <a:schemeClr val="bg2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/>
            <a:r>
              <a:rPr lang="en-US" sz="1200" kern="0" dirty="0"/>
              <a:t> </a:t>
            </a:r>
            <a:r>
              <a:rPr lang="en-US" sz="1200" kern="0" dirty="0">
                <a:solidFill>
                  <a:srgbClr val="DACB8C"/>
                </a:solidFill>
              </a:rPr>
              <a:t>stream</a:t>
            </a:r>
            <a:r>
              <a:rPr lang="en-US" sz="1200" kern="0" dirty="0"/>
              <a:t> = </a:t>
            </a:r>
            <a:r>
              <a:rPr lang="en-US" sz="1200" kern="0" dirty="0" err="1">
                <a:solidFill>
                  <a:schemeClr val="tx2"/>
                </a:solidFill>
              </a:rPr>
              <a:t>acc_get_cuda_stream</a:t>
            </a:r>
            <a:r>
              <a:rPr lang="en-US" sz="1200" kern="0" dirty="0"/>
              <a:t>( 1 );</a:t>
            </a:r>
            <a:br>
              <a:rPr lang="en-US" sz="1200" kern="0" dirty="0"/>
            </a:br>
            <a:r>
              <a:rPr lang="en-US" sz="1200" kern="0" dirty="0"/>
              <a:t> </a:t>
            </a:r>
            <a:r>
              <a:rPr lang="en-US" sz="1200" kern="0" dirty="0" err="1">
                <a:solidFill>
                  <a:schemeClr val="tx2"/>
                </a:solidFill>
              </a:rPr>
              <a:t>captureStream</a:t>
            </a:r>
            <a:r>
              <a:rPr lang="en-US" sz="1200" kern="0" dirty="0"/>
              <a:t>(</a:t>
            </a:r>
            <a:r>
              <a:rPr lang="en-US" sz="1200" kern="0" dirty="0">
                <a:solidFill>
                  <a:srgbClr val="DACB8C"/>
                </a:solidFill>
              </a:rPr>
              <a:t>stream</a:t>
            </a:r>
            <a:r>
              <a:rPr lang="en-US" sz="1200" kern="0" dirty="0"/>
              <a:t>);</a:t>
            </a:r>
          </a:p>
          <a:p>
            <a:pPr defTabSz="914400"/>
            <a:endParaRPr lang="en-US" sz="1200" kern="0" dirty="0"/>
          </a:p>
          <a:p>
            <a:pPr defTabSz="914400"/>
            <a:r>
              <a:rPr lang="en-US" sz="1200" kern="0" dirty="0"/>
              <a:t> </a:t>
            </a:r>
            <a:r>
              <a:rPr lang="en-US" sz="1200" kern="0" dirty="0">
                <a:solidFill>
                  <a:srgbClr val="2846DC"/>
                </a:solidFill>
              </a:rPr>
              <a:t>for</a:t>
            </a:r>
            <a:r>
              <a:rPr lang="en-US" sz="1200" kern="0" dirty="0"/>
              <a:t> </a:t>
            </a:r>
            <a:r>
              <a:rPr lang="en-US" sz="1200" kern="0" dirty="0">
                <a:solidFill>
                  <a:schemeClr val="tx2"/>
                </a:solidFill>
              </a:rPr>
              <a:t>(</a:t>
            </a:r>
            <a:r>
              <a:rPr lang="en-US" sz="1200" kern="0" dirty="0">
                <a:solidFill>
                  <a:srgbClr val="DACB8C"/>
                </a:solidFill>
              </a:rPr>
              <a:t>k</a:t>
            </a:r>
            <a:r>
              <a:rPr lang="en-US" sz="1200" kern="0" dirty="0">
                <a:solidFill>
                  <a:schemeClr val="tx2"/>
                </a:solidFill>
              </a:rPr>
              <a:t>=0; </a:t>
            </a:r>
            <a:r>
              <a:rPr lang="en-US" sz="1200" kern="0" dirty="0">
                <a:solidFill>
                  <a:srgbClr val="DACB8C"/>
                </a:solidFill>
              </a:rPr>
              <a:t>k</a:t>
            </a:r>
            <a:r>
              <a:rPr lang="en-US" sz="1200" kern="0" dirty="0">
                <a:solidFill>
                  <a:schemeClr val="tx2"/>
                </a:solidFill>
              </a:rPr>
              <a:t>&lt;</a:t>
            </a:r>
            <a:r>
              <a:rPr lang="en-US" sz="1200" kern="0" dirty="0" err="1">
                <a:solidFill>
                  <a:srgbClr val="DACB8C"/>
                </a:solidFill>
              </a:rPr>
              <a:t>nTimes</a:t>
            </a:r>
            <a:r>
              <a:rPr lang="en-US" sz="1200" kern="0" dirty="0">
                <a:solidFill>
                  <a:schemeClr val="tx2"/>
                </a:solidFill>
              </a:rPr>
              <a:t>; </a:t>
            </a:r>
            <a:r>
              <a:rPr lang="en-US" sz="1200" kern="0" dirty="0">
                <a:solidFill>
                  <a:srgbClr val="DACB8C"/>
                </a:solidFill>
              </a:rPr>
              <a:t>k</a:t>
            </a:r>
            <a:r>
              <a:rPr lang="en-US" sz="1200" kern="0" dirty="0">
                <a:solidFill>
                  <a:schemeClr val="tx2"/>
                </a:solidFill>
              </a:rPr>
              <a:t>++) {</a:t>
            </a:r>
            <a:br>
              <a:rPr lang="en-US" sz="1200" kern="0" dirty="0"/>
            </a:br>
            <a:r>
              <a:rPr lang="en-US" sz="1200" kern="0" dirty="0"/>
              <a:t>      </a:t>
            </a:r>
            <a:r>
              <a:rPr lang="en-US" sz="1200" kern="0" dirty="0">
                <a:solidFill>
                  <a:schemeClr val="tx2"/>
                </a:solidFill>
              </a:rPr>
              <a:t>launch</a:t>
            </a:r>
            <a:r>
              <a:rPr lang="en-US" sz="1200" kern="0" dirty="0"/>
              <a:t>();</a:t>
            </a:r>
            <a:br>
              <a:rPr lang="en-US" sz="1200" kern="0" dirty="0"/>
            </a:br>
            <a:r>
              <a:rPr lang="en-US" sz="1200" kern="0" dirty="0"/>
              <a:t> }</a:t>
            </a:r>
          </a:p>
          <a:p>
            <a:pPr defTabSz="914400"/>
            <a:endParaRPr lang="en-US" sz="1200" kern="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4A68486-6BBE-487A-A0D4-EB93C613C95A}"/>
              </a:ext>
            </a:extLst>
          </p:cNvPr>
          <p:cNvSpPr/>
          <p:nvPr/>
        </p:nvSpPr>
        <p:spPr>
          <a:xfrm>
            <a:off x="3234706" y="2781240"/>
            <a:ext cx="1670539" cy="43961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 loop body</a:t>
            </a:r>
          </a:p>
        </p:txBody>
      </p:sp>
    </p:spTree>
    <p:extLst>
      <p:ext uri="{BB962C8B-B14F-4D97-AF65-F5344CB8AC3E}">
        <p14:creationId xmlns:p14="http://schemas.microsoft.com/office/powerpoint/2010/main" val="6602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848B-5B1A-4691-844B-BC171EB5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</a:t>
            </a:r>
            <a:r>
              <a:rPr lang="en-US" dirty="0" err="1"/>
              <a:t>Peformance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73C4-C20F-46A8-AF1E-902CE84D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50" y="2103035"/>
            <a:ext cx="9948672" cy="3718925"/>
          </a:xfrm>
        </p:spPr>
        <p:txBody>
          <a:bodyPr numCol="2"/>
          <a:lstStyle/>
          <a:p>
            <a:r>
              <a:rPr lang="en-US" sz="1200" dirty="0"/>
              <a:t>[graph]$ ./stream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STREAM version $Revision: 5.8 $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This system uses 8 bytes per DOUBLE PRECISION word.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Array size = 41943040</a:t>
            </a:r>
            <a:br>
              <a:rPr lang="en-US" sz="1200" dirty="0"/>
            </a:br>
            <a:r>
              <a:rPr lang="en-US" sz="1200" dirty="0"/>
              <a:t>Total memory required = 960.0 MB.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k=10</a:t>
            </a:r>
            <a:br>
              <a:rPr lang="en-US" sz="1200" dirty="0"/>
            </a:br>
            <a:r>
              <a:rPr lang="en-US" sz="1200" dirty="0"/>
              <a:t>Average Rate (MB/s): 810335.7268</a:t>
            </a:r>
            <a:br>
              <a:rPr lang="en-US" sz="1200" dirty="0"/>
            </a:br>
            <a:r>
              <a:rPr lang="en-US" sz="1200" dirty="0"/>
              <a:t>TOTAL time (including initialization) =       0.0414 seconds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Solution Validates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[graph]$ ./capture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STREAM version $Revision: 5.8 $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This system uses 8 bytes per DOUBLE PRECISION word.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Array size = 41943040</a:t>
            </a:r>
            <a:br>
              <a:rPr lang="en-US" sz="1200" dirty="0"/>
            </a:br>
            <a:r>
              <a:rPr lang="en-US" sz="1200" dirty="0"/>
              <a:t>Total memory required = 960.0 MB.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k=10</a:t>
            </a:r>
            <a:br>
              <a:rPr lang="en-US" sz="1200" dirty="0"/>
            </a:br>
            <a:r>
              <a:rPr lang="en-US" sz="1200" dirty="0"/>
              <a:t>Average Rate (MB/s): 23967555.9188</a:t>
            </a:r>
            <a:br>
              <a:rPr lang="en-US" sz="1200" dirty="0"/>
            </a:br>
            <a:r>
              <a:rPr lang="en-US" sz="1200" dirty="0"/>
              <a:t>TOTAL time (including initialization) =       0.0014 seconds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  <a:br>
              <a:rPr lang="en-US" sz="1200" dirty="0"/>
            </a:br>
            <a:r>
              <a:rPr lang="en-US" sz="1200" dirty="0"/>
              <a:t>Solution Validates</a:t>
            </a:r>
            <a:br>
              <a:rPr lang="en-US" sz="1200" dirty="0"/>
            </a:br>
            <a:r>
              <a:rPr lang="en-US" sz="1200" dirty="0"/>
              <a:t>-------------------------------------------------------------</a:t>
            </a:r>
          </a:p>
          <a:p>
            <a:endParaRPr lang="en-US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4186D-E18C-43FB-9CFC-A0975B4394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260C-3892-44DB-9548-B23BE615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OpenMP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A2CEE-6535-49E9-A518-7D0FB6417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prototype in </a:t>
            </a:r>
            <a:r>
              <a:rPr lang="en-US" dirty="0" err="1"/>
              <a:t>OpenACC</a:t>
            </a:r>
            <a:r>
              <a:rPr lang="en-US" dirty="0"/>
              <a:t> and not OpenMP?</a:t>
            </a:r>
          </a:p>
          <a:p>
            <a:r>
              <a:rPr lang="en-US" dirty="0"/>
              <a:t>OpenMP  does not have a way to get the “stream” from the runtime.</a:t>
            </a:r>
          </a:p>
          <a:p>
            <a:r>
              <a:rPr lang="en-US" dirty="0"/>
              <a:t>Is there a solution?</a:t>
            </a:r>
          </a:p>
          <a:p>
            <a:r>
              <a:rPr lang="en-US" dirty="0"/>
              <a:t>Yes, we are actively working on two solutions for OpenMP</a:t>
            </a:r>
          </a:p>
          <a:p>
            <a:r>
              <a:rPr lang="en-US" dirty="0"/>
              <a:t>API for user provided “stream” for dependency chain</a:t>
            </a:r>
          </a:p>
          <a:p>
            <a:r>
              <a:rPr lang="en-US" dirty="0"/>
              <a:t>API to query “stream” or “streams” related to a </a:t>
            </a:r>
            <a:r>
              <a:rPr lang="en-US"/>
              <a:t>dependency object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3D4640-3345-4F30-ABB3-D51F54314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6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4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0C34BD"/>
      </a:accent3>
      <a:accent4>
        <a:srgbClr val="4A4A4A"/>
      </a:accent4>
      <a:accent5>
        <a:srgbClr val="6E6E6E"/>
      </a:accent5>
      <a:accent6>
        <a:srgbClr val="0071C5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400" dirty="0" err="1" smtClean="0">
            <a:solidFill>
              <a:schemeClr val="tx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5EAE5F8329F47B840B6DEBAC2F43F" ma:contentTypeVersion="3" ma:contentTypeDescription="Create a new document." ma:contentTypeScope="" ma:versionID="6d8c91256af7c16bf95556471a7c1cd3">
  <xsd:schema xmlns:xsd="http://www.w3.org/2001/XMLSchema" xmlns:xs="http://www.w3.org/2001/XMLSchema" xmlns:p="http://schemas.microsoft.com/office/2006/metadata/properties" xmlns:ns1="http://schemas.microsoft.com/sharepoint/v3" xmlns:ns2="2a5b1eea-32a8-4673-8d38-de3226caeee3" targetNamespace="http://schemas.microsoft.com/office/2006/metadata/properties" ma:root="true" ma:fieldsID="fedae36265b1e99ec9877221b03c3ed7" ns1:_="" ns2:_="">
    <xsd:import namespace="http://schemas.microsoft.com/sharepoint/v3"/>
    <xsd:import namespace="2a5b1eea-32a8-4673-8d38-de3226caeee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b1eea-32a8-4673-8d38-de3226cae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schemas.microsoft.com/sharepoint/v3"/>
    <ds:schemaRef ds:uri="http://purl.org/dc/terms/"/>
    <ds:schemaRef ds:uri="2a5b1eea-32a8-4673-8d38-de3226caeee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A6FF50-D0F0-4F52-A584-026D1257F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5b1eea-32a8-4673-8d38-de3226cae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86317</TotalTime>
  <Words>395</Words>
  <Application>Microsoft Office PowerPoint</Application>
  <PresentationFormat>Custom</PresentationFormat>
  <Paragraphs>75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MS PGothic</vt:lpstr>
      <vt:lpstr>Arial</vt:lpstr>
      <vt:lpstr>Century Gothic</vt:lpstr>
      <vt:lpstr>Courier New</vt:lpstr>
      <vt:lpstr>Trebuchet MS</vt:lpstr>
      <vt:lpstr>Wingdings</vt:lpstr>
      <vt:lpstr>Title &amp; Bullet</vt:lpstr>
      <vt:lpstr>OpenACC/Cuda graphs</vt:lpstr>
      <vt:lpstr>Cuda graphs background</vt:lpstr>
      <vt:lpstr>Cuda graphs background</vt:lpstr>
      <vt:lpstr>Cuda graphs background</vt:lpstr>
      <vt:lpstr>OpenACC library wrapper</vt:lpstr>
      <vt:lpstr>OpenMP Stream benchmark</vt:lpstr>
      <vt:lpstr>Stream Peformance</vt:lpstr>
      <vt:lpstr>OpenMP Status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James Beyer</cp:lastModifiedBy>
  <cp:revision>3496</cp:revision>
  <dcterms:created xsi:type="dcterms:W3CDTF">2008-01-24T03:11:41Z</dcterms:created>
  <dcterms:modified xsi:type="dcterms:W3CDTF">2019-03-12T15:55:01Z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0x010100A145EAE5F8329F47B840B6DEBAC2F43F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Owner">
    <vt:lpwstr>amlam@nvidia.com</vt:lpwstr>
  </property>
  <property fmtid="{D5CDD505-2E9C-101B-9397-08002B2CF9AE}" pid="6" name="MSIP_Label_6b558183-044c-4105-8d9c-cea02a2a3d86_SetDate">
    <vt:lpwstr>2018-10-25T00:21:39.6509932Z</vt:lpwstr>
  </property>
  <property fmtid="{D5CDD505-2E9C-101B-9397-08002B2CF9AE}" pid="7" name="MSIP_Label_6b558183-044c-4105-8d9c-cea02a2a3d86_Name">
    <vt:lpwstr>Unrestricted</vt:lpwstr>
  </property>
  <property fmtid="{D5CDD505-2E9C-101B-9397-08002B2CF9AE}" pid="8" name="MSIP_Label_6b558183-044c-4105-8d9c-cea02a2a3d86_Application">
    <vt:lpwstr>Microsoft Azure Information Protection</vt:lpwstr>
  </property>
  <property fmtid="{D5CDD505-2E9C-101B-9397-08002B2CF9AE}" pid="9" name="MSIP_Label_6b558183-044c-4105-8d9c-cea02a2a3d86_Extended_MSFT_Method">
    <vt:lpwstr>Automatic</vt:lpwstr>
  </property>
  <property fmtid="{D5CDD505-2E9C-101B-9397-08002B2CF9AE}" pid="10" name="Sensitivity">
    <vt:lpwstr>Unrestricted</vt:lpwstr>
  </property>
</Properties>
</file>