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</p:sldMasterIdLst>
  <p:notesMasterIdLst>
    <p:notesMasterId r:id="rId16"/>
  </p:notesMasterIdLst>
  <p:handoutMasterIdLst>
    <p:handoutMasterId r:id="rId17"/>
  </p:handoutMasterIdLst>
  <p:sldIdLst>
    <p:sldId id="754" r:id="rId5"/>
    <p:sldId id="704" r:id="rId6"/>
    <p:sldId id="756" r:id="rId7"/>
    <p:sldId id="761" r:id="rId8"/>
    <p:sldId id="757" r:id="rId9"/>
    <p:sldId id="762" r:id="rId10"/>
    <p:sldId id="763" r:id="rId11"/>
    <p:sldId id="758" r:id="rId12"/>
    <p:sldId id="759" r:id="rId13"/>
    <p:sldId id="760" r:id="rId14"/>
    <p:sldId id="764" r:id="rId15"/>
  </p:sldIdLst>
  <p:sldSz cx="10972800" cy="61722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6">
          <p15:clr>
            <a:srgbClr val="A4A3A4"/>
          </p15:clr>
        </p15:guide>
        <p15:guide id="2" orient="horz" pos="3050">
          <p15:clr>
            <a:srgbClr val="A4A3A4"/>
          </p15:clr>
        </p15:guide>
        <p15:guide id="3" orient="horz" pos="3189">
          <p15:clr>
            <a:srgbClr val="A4A3A4"/>
          </p15:clr>
        </p15:guide>
        <p15:guide id="4" pos="5455">
          <p15:clr>
            <a:srgbClr val="A4A3A4"/>
          </p15:clr>
        </p15:guide>
        <p15:guide id="5" orient="horz" pos="975">
          <p15:clr>
            <a:srgbClr val="A4A3A4"/>
          </p15:clr>
        </p15:guide>
        <p15:guide id="6" pos="34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A5A"/>
    <a:srgbClr val="4E7A00"/>
    <a:srgbClr val="E26D32"/>
    <a:srgbClr val="F2F2F2"/>
    <a:srgbClr val="868686"/>
    <a:srgbClr val="0071C5"/>
    <a:srgbClr val="9A4216"/>
    <a:srgbClr val="4E2D00"/>
    <a:srgbClr val="0D3481"/>
    <a:srgbClr val="007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82390" autoAdjust="0"/>
  </p:normalViewPr>
  <p:slideViewPr>
    <p:cSldViewPr snapToGrid="0">
      <p:cViewPr varScale="1">
        <p:scale>
          <a:sx n="112" d="100"/>
          <a:sy n="112" d="100"/>
        </p:scale>
        <p:origin x="102" y="876"/>
      </p:cViewPr>
      <p:guideLst>
        <p:guide orient="horz" pos="1316"/>
        <p:guide orient="horz" pos="3050"/>
        <p:guide orient="horz" pos="3189"/>
        <p:guide pos="5455"/>
        <p:guide orient="horz" pos="975"/>
        <p:guide pos="34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560"/>
    </p:cViewPr>
  </p:sorterViewPr>
  <p:notesViewPr>
    <p:cSldViewPr snapToGrid="0">
      <p:cViewPr varScale="1">
        <p:scale>
          <a:sx n="79" d="100"/>
          <a:sy n="79" d="100"/>
        </p:scale>
        <p:origin x="3288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434520" y="8767094"/>
            <a:ext cx="1083012" cy="200064"/>
            <a:chOff x="8775700" y="3552825"/>
            <a:chExt cx="5156200" cy="952500"/>
          </a:xfrm>
        </p:grpSpPr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3817600" y="4265613"/>
              <a:ext cx="114300" cy="111125"/>
            </a:xfrm>
            <a:custGeom>
              <a:avLst/>
              <a:gdLst>
                <a:gd name="T0" fmla="*/ 59 w 144"/>
                <a:gd name="T1" fmla="*/ 63 h 139"/>
                <a:gd name="T2" fmla="*/ 79 w 144"/>
                <a:gd name="T3" fmla="*/ 63 h 139"/>
                <a:gd name="T4" fmla="*/ 85 w 144"/>
                <a:gd name="T5" fmla="*/ 61 h 139"/>
                <a:gd name="T6" fmla="*/ 87 w 144"/>
                <a:gd name="T7" fmla="*/ 53 h 139"/>
                <a:gd name="T8" fmla="*/ 83 w 144"/>
                <a:gd name="T9" fmla="*/ 47 h 139"/>
                <a:gd name="T10" fmla="*/ 75 w 144"/>
                <a:gd name="T11" fmla="*/ 45 h 139"/>
                <a:gd name="T12" fmla="*/ 59 w 144"/>
                <a:gd name="T13" fmla="*/ 45 h 139"/>
                <a:gd name="T14" fmla="*/ 73 w 144"/>
                <a:gd name="T15" fmla="*/ 33 h 139"/>
                <a:gd name="T16" fmla="*/ 101 w 144"/>
                <a:gd name="T17" fmla="*/ 41 h 139"/>
                <a:gd name="T18" fmla="*/ 103 w 144"/>
                <a:gd name="T19" fmla="*/ 61 h 139"/>
                <a:gd name="T20" fmla="*/ 99 w 144"/>
                <a:gd name="T21" fmla="*/ 68 h 139"/>
                <a:gd name="T22" fmla="*/ 91 w 144"/>
                <a:gd name="T23" fmla="*/ 74 h 139"/>
                <a:gd name="T24" fmla="*/ 105 w 144"/>
                <a:gd name="T25" fmla="*/ 106 h 139"/>
                <a:gd name="T26" fmla="*/ 67 w 144"/>
                <a:gd name="T27" fmla="*/ 76 h 139"/>
                <a:gd name="T28" fmla="*/ 59 w 144"/>
                <a:gd name="T29" fmla="*/ 106 h 139"/>
                <a:gd name="T30" fmla="*/ 44 w 144"/>
                <a:gd name="T31" fmla="*/ 33 h 139"/>
                <a:gd name="T32" fmla="*/ 51 w 144"/>
                <a:gd name="T33" fmla="*/ 21 h 139"/>
                <a:gd name="T34" fmla="*/ 24 w 144"/>
                <a:gd name="T35" fmla="*/ 49 h 139"/>
                <a:gd name="T36" fmla="*/ 24 w 144"/>
                <a:gd name="T37" fmla="*/ 92 h 139"/>
                <a:gd name="T38" fmla="*/ 51 w 144"/>
                <a:gd name="T39" fmla="*/ 120 h 139"/>
                <a:gd name="T40" fmla="*/ 71 w 144"/>
                <a:gd name="T41" fmla="*/ 124 h 139"/>
                <a:gd name="T42" fmla="*/ 109 w 144"/>
                <a:gd name="T43" fmla="*/ 108 h 139"/>
                <a:gd name="T44" fmla="*/ 122 w 144"/>
                <a:gd name="T45" fmla="*/ 70 h 139"/>
                <a:gd name="T46" fmla="*/ 109 w 144"/>
                <a:gd name="T47" fmla="*/ 31 h 139"/>
                <a:gd name="T48" fmla="*/ 71 w 144"/>
                <a:gd name="T49" fmla="*/ 17 h 139"/>
                <a:gd name="T50" fmla="*/ 95 w 144"/>
                <a:gd name="T51" fmla="*/ 3 h 139"/>
                <a:gd name="T52" fmla="*/ 130 w 144"/>
                <a:gd name="T53" fmla="*/ 27 h 139"/>
                <a:gd name="T54" fmla="*/ 144 w 144"/>
                <a:gd name="T55" fmla="*/ 70 h 139"/>
                <a:gd name="T56" fmla="*/ 130 w 144"/>
                <a:gd name="T57" fmla="*/ 114 h 139"/>
                <a:gd name="T58" fmla="*/ 95 w 144"/>
                <a:gd name="T59" fmla="*/ 135 h 139"/>
                <a:gd name="T60" fmla="*/ 50 w 144"/>
                <a:gd name="T61" fmla="*/ 135 h 139"/>
                <a:gd name="T62" fmla="*/ 14 w 144"/>
                <a:gd name="T63" fmla="*/ 114 h 139"/>
                <a:gd name="T64" fmla="*/ 0 w 144"/>
                <a:gd name="T65" fmla="*/ 70 h 139"/>
                <a:gd name="T66" fmla="*/ 14 w 144"/>
                <a:gd name="T67" fmla="*/ 27 h 139"/>
                <a:gd name="T68" fmla="*/ 50 w 144"/>
                <a:gd name="T6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139">
                  <a:moveTo>
                    <a:pt x="59" y="45"/>
                  </a:moveTo>
                  <a:lnTo>
                    <a:pt x="59" y="63"/>
                  </a:lnTo>
                  <a:lnTo>
                    <a:pt x="75" y="63"/>
                  </a:lnTo>
                  <a:lnTo>
                    <a:pt x="79" y="63"/>
                  </a:lnTo>
                  <a:lnTo>
                    <a:pt x="83" y="63"/>
                  </a:lnTo>
                  <a:lnTo>
                    <a:pt x="85" y="61"/>
                  </a:lnTo>
                  <a:lnTo>
                    <a:pt x="87" y="57"/>
                  </a:lnTo>
                  <a:lnTo>
                    <a:pt x="87" y="53"/>
                  </a:lnTo>
                  <a:lnTo>
                    <a:pt x="85" y="49"/>
                  </a:lnTo>
                  <a:lnTo>
                    <a:pt x="83" y="47"/>
                  </a:lnTo>
                  <a:lnTo>
                    <a:pt x="79" y="45"/>
                  </a:lnTo>
                  <a:lnTo>
                    <a:pt x="75" y="45"/>
                  </a:lnTo>
                  <a:lnTo>
                    <a:pt x="71" y="45"/>
                  </a:lnTo>
                  <a:lnTo>
                    <a:pt x="59" y="45"/>
                  </a:lnTo>
                  <a:close/>
                  <a:moveTo>
                    <a:pt x="44" y="33"/>
                  </a:moveTo>
                  <a:lnTo>
                    <a:pt x="73" y="33"/>
                  </a:lnTo>
                  <a:lnTo>
                    <a:pt x="89" y="35"/>
                  </a:lnTo>
                  <a:lnTo>
                    <a:pt x="101" y="41"/>
                  </a:lnTo>
                  <a:lnTo>
                    <a:pt x="105" y="55"/>
                  </a:lnTo>
                  <a:lnTo>
                    <a:pt x="103" y="61"/>
                  </a:lnTo>
                  <a:lnTo>
                    <a:pt x="101" y="67"/>
                  </a:lnTo>
                  <a:lnTo>
                    <a:pt x="99" y="68"/>
                  </a:lnTo>
                  <a:lnTo>
                    <a:pt x="95" y="72"/>
                  </a:lnTo>
                  <a:lnTo>
                    <a:pt x="91" y="74"/>
                  </a:lnTo>
                  <a:lnTo>
                    <a:pt x="85" y="74"/>
                  </a:lnTo>
                  <a:lnTo>
                    <a:pt x="105" y="106"/>
                  </a:lnTo>
                  <a:lnTo>
                    <a:pt x="85" y="106"/>
                  </a:lnTo>
                  <a:lnTo>
                    <a:pt x="67" y="76"/>
                  </a:lnTo>
                  <a:lnTo>
                    <a:pt x="59" y="76"/>
                  </a:lnTo>
                  <a:lnTo>
                    <a:pt x="59" y="106"/>
                  </a:lnTo>
                  <a:lnTo>
                    <a:pt x="44" y="106"/>
                  </a:lnTo>
                  <a:lnTo>
                    <a:pt x="44" y="33"/>
                  </a:lnTo>
                  <a:close/>
                  <a:moveTo>
                    <a:pt x="71" y="17"/>
                  </a:moveTo>
                  <a:lnTo>
                    <a:pt x="51" y="21"/>
                  </a:lnTo>
                  <a:lnTo>
                    <a:pt x="36" y="31"/>
                  </a:lnTo>
                  <a:lnTo>
                    <a:pt x="24" y="49"/>
                  </a:lnTo>
                  <a:lnTo>
                    <a:pt x="20" y="70"/>
                  </a:lnTo>
                  <a:lnTo>
                    <a:pt x="24" y="92"/>
                  </a:lnTo>
                  <a:lnTo>
                    <a:pt x="36" y="108"/>
                  </a:lnTo>
                  <a:lnTo>
                    <a:pt x="51" y="120"/>
                  </a:lnTo>
                  <a:lnTo>
                    <a:pt x="71" y="124"/>
                  </a:lnTo>
                  <a:lnTo>
                    <a:pt x="71" y="124"/>
                  </a:lnTo>
                  <a:lnTo>
                    <a:pt x="91" y="120"/>
                  </a:lnTo>
                  <a:lnTo>
                    <a:pt x="109" y="108"/>
                  </a:lnTo>
                  <a:lnTo>
                    <a:pt x="118" y="92"/>
                  </a:lnTo>
                  <a:lnTo>
                    <a:pt x="122" y="70"/>
                  </a:lnTo>
                  <a:lnTo>
                    <a:pt x="118" y="49"/>
                  </a:lnTo>
                  <a:lnTo>
                    <a:pt x="109" y="31"/>
                  </a:lnTo>
                  <a:lnTo>
                    <a:pt x="91" y="21"/>
                  </a:lnTo>
                  <a:lnTo>
                    <a:pt x="71" y="17"/>
                  </a:lnTo>
                  <a:close/>
                  <a:moveTo>
                    <a:pt x="71" y="0"/>
                  </a:moveTo>
                  <a:lnTo>
                    <a:pt x="95" y="3"/>
                  </a:lnTo>
                  <a:lnTo>
                    <a:pt x="114" y="11"/>
                  </a:lnTo>
                  <a:lnTo>
                    <a:pt x="130" y="27"/>
                  </a:lnTo>
                  <a:lnTo>
                    <a:pt x="140" y="45"/>
                  </a:lnTo>
                  <a:lnTo>
                    <a:pt x="144" y="70"/>
                  </a:lnTo>
                  <a:lnTo>
                    <a:pt x="140" y="94"/>
                  </a:lnTo>
                  <a:lnTo>
                    <a:pt x="130" y="114"/>
                  </a:lnTo>
                  <a:lnTo>
                    <a:pt x="114" y="128"/>
                  </a:lnTo>
                  <a:lnTo>
                    <a:pt x="95" y="135"/>
                  </a:lnTo>
                  <a:lnTo>
                    <a:pt x="71" y="139"/>
                  </a:lnTo>
                  <a:lnTo>
                    <a:pt x="50" y="135"/>
                  </a:lnTo>
                  <a:lnTo>
                    <a:pt x="30" y="128"/>
                  </a:lnTo>
                  <a:lnTo>
                    <a:pt x="14" y="114"/>
                  </a:lnTo>
                  <a:lnTo>
                    <a:pt x="4" y="94"/>
                  </a:lnTo>
                  <a:lnTo>
                    <a:pt x="0" y="70"/>
                  </a:lnTo>
                  <a:lnTo>
                    <a:pt x="4" y="45"/>
                  </a:lnTo>
                  <a:lnTo>
                    <a:pt x="14" y="27"/>
                  </a:lnTo>
                  <a:lnTo>
                    <a:pt x="30" y="11"/>
                  </a:lnTo>
                  <a:lnTo>
                    <a:pt x="50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0447338" y="3732213"/>
              <a:ext cx="3333750" cy="625475"/>
            </a:xfrm>
            <a:custGeom>
              <a:avLst/>
              <a:gdLst>
                <a:gd name="T0" fmla="*/ 2325 w 4200"/>
                <a:gd name="T1" fmla="*/ 618 h 788"/>
                <a:gd name="T2" fmla="*/ 2465 w 4200"/>
                <a:gd name="T3" fmla="*/ 616 h 788"/>
                <a:gd name="T4" fmla="*/ 2540 w 4200"/>
                <a:gd name="T5" fmla="*/ 597 h 788"/>
                <a:gd name="T6" fmla="*/ 2599 w 4200"/>
                <a:gd name="T7" fmla="*/ 555 h 788"/>
                <a:gd name="T8" fmla="*/ 2635 w 4200"/>
                <a:gd name="T9" fmla="*/ 488 h 788"/>
                <a:gd name="T10" fmla="*/ 2648 w 4200"/>
                <a:gd name="T11" fmla="*/ 396 h 788"/>
                <a:gd name="T12" fmla="*/ 2635 w 4200"/>
                <a:gd name="T13" fmla="*/ 301 h 788"/>
                <a:gd name="T14" fmla="*/ 2599 w 4200"/>
                <a:gd name="T15" fmla="*/ 236 h 788"/>
                <a:gd name="T16" fmla="*/ 2540 w 4200"/>
                <a:gd name="T17" fmla="*/ 193 h 788"/>
                <a:gd name="T18" fmla="*/ 2465 w 4200"/>
                <a:gd name="T19" fmla="*/ 173 h 788"/>
                <a:gd name="T20" fmla="*/ 2325 w 4200"/>
                <a:gd name="T21" fmla="*/ 171 h 788"/>
                <a:gd name="T22" fmla="*/ 3597 w 4200"/>
                <a:gd name="T23" fmla="*/ 512 h 788"/>
                <a:gd name="T24" fmla="*/ 3735 w 4200"/>
                <a:gd name="T25" fmla="*/ 143 h 788"/>
                <a:gd name="T26" fmla="*/ 4200 w 4200"/>
                <a:gd name="T27" fmla="*/ 786 h 788"/>
                <a:gd name="T28" fmla="*/ 3916 w 4200"/>
                <a:gd name="T29" fmla="*/ 648 h 788"/>
                <a:gd name="T30" fmla="*/ 3501 w 4200"/>
                <a:gd name="T31" fmla="*/ 786 h 788"/>
                <a:gd name="T32" fmla="*/ 3592 w 4200"/>
                <a:gd name="T33" fmla="*/ 0 h 788"/>
                <a:gd name="T34" fmla="*/ 2969 w 4200"/>
                <a:gd name="T35" fmla="*/ 0 h 788"/>
                <a:gd name="T36" fmla="*/ 3190 w 4200"/>
                <a:gd name="T37" fmla="*/ 788 h 788"/>
                <a:gd name="T38" fmla="*/ 2969 w 4200"/>
                <a:gd name="T39" fmla="*/ 0 h 788"/>
                <a:gd name="T40" fmla="*/ 2416 w 4200"/>
                <a:gd name="T41" fmla="*/ 0 h 788"/>
                <a:gd name="T42" fmla="*/ 2554 w 4200"/>
                <a:gd name="T43" fmla="*/ 7 h 788"/>
                <a:gd name="T44" fmla="*/ 2666 w 4200"/>
                <a:gd name="T45" fmla="*/ 33 h 788"/>
                <a:gd name="T46" fmla="*/ 2757 w 4200"/>
                <a:gd name="T47" fmla="*/ 90 h 788"/>
                <a:gd name="T48" fmla="*/ 2818 w 4200"/>
                <a:gd name="T49" fmla="*/ 173 h 788"/>
                <a:gd name="T50" fmla="*/ 2853 w 4200"/>
                <a:gd name="T51" fmla="*/ 277 h 788"/>
                <a:gd name="T52" fmla="*/ 2865 w 4200"/>
                <a:gd name="T53" fmla="*/ 402 h 788"/>
                <a:gd name="T54" fmla="*/ 2855 w 4200"/>
                <a:gd name="T55" fmla="*/ 518 h 788"/>
                <a:gd name="T56" fmla="*/ 2828 w 4200"/>
                <a:gd name="T57" fmla="*/ 614 h 788"/>
                <a:gd name="T58" fmla="*/ 2786 w 4200"/>
                <a:gd name="T59" fmla="*/ 683 h 788"/>
                <a:gd name="T60" fmla="*/ 2735 w 4200"/>
                <a:gd name="T61" fmla="*/ 731 h 788"/>
                <a:gd name="T62" fmla="*/ 2672 w 4200"/>
                <a:gd name="T63" fmla="*/ 762 h 788"/>
                <a:gd name="T64" fmla="*/ 2585 w 4200"/>
                <a:gd name="T65" fmla="*/ 780 h 788"/>
                <a:gd name="T66" fmla="*/ 2465 w 4200"/>
                <a:gd name="T67" fmla="*/ 788 h 788"/>
                <a:gd name="T68" fmla="*/ 2105 w 4200"/>
                <a:gd name="T69" fmla="*/ 0 h 788"/>
                <a:gd name="T70" fmla="*/ 1063 w 4200"/>
                <a:gd name="T71" fmla="*/ 0 h 788"/>
                <a:gd name="T72" fmla="*/ 1428 w 4200"/>
                <a:gd name="T73" fmla="*/ 0 h 788"/>
                <a:gd name="T74" fmla="*/ 1398 w 4200"/>
                <a:gd name="T75" fmla="*/ 788 h 788"/>
                <a:gd name="T76" fmla="*/ 825 w 4200"/>
                <a:gd name="T77" fmla="*/ 0 h 788"/>
                <a:gd name="T78" fmla="*/ 1969 w 4200"/>
                <a:gd name="T79" fmla="*/ 0 h 788"/>
                <a:gd name="T80" fmla="*/ 1747 w 4200"/>
                <a:gd name="T81" fmla="*/ 788 h 788"/>
                <a:gd name="T82" fmla="*/ 0 w 4200"/>
                <a:gd name="T83" fmla="*/ 0 h 788"/>
                <a:gd name="T84" fmla="*/ 441 w 4200"/>
                <a:gd name="T85" fmla="*/ 0 h 788"/>
                <a:gd name="T86" fmla="*/ 522 w 4200"/>
                <a:gd name="T87" fmla="*/ 7 h 788"/>
                <a:gd name="T88" fmla="*/ 599 w 4200"/>
                <a:gd name="T89" fmla="*/ 25 h 788"/>
                <a:gd name="T90" fmla="*/ 667 w 4200"/>
                <a:gd name="T91" fmla="*/ 59 h 788"/>
                <a:gd name="T92" fmla="*/ 725 w 4200"/>
                <a:gd name="T93" fmla="*/ 112 h 788"/>
                <a:gd name="T94" fmla="*/ 766 w 4200"/>
                <a:gd name="T95" fmla="*/ 187 h 788"/>
                <a:gd name="T96" fmla="*/ 788 w 4200"/>
                <a:gd name="T97" fmla="*/ 289 h 788"/>
                <a:gd name="T98" fmla="*/ 790 w 4200"/>
                <a:gd name="T99" fmla="*/ 788 h 788"/>
                <a:gd name="T100" fmla="*/ 573 w 4200"/>
                <a:gd name="T101" fmla="*/ 427 h 788"/>
                <a:gd name="T102" fmla="*/ 567 w 4200"/>
                <a:gd name="T103" fmla="*/ 317 h 788"/>
                <a:gd name="T104" fmla="*/ 543 w 4200"/>
                <a:gd name="T105" fmla="*/ 244 h 788"/>
                <a:gd name="T106" fmla="*/ 500 w 4200"/>
                <a:gd name="T107" fmla="*/ 201 h 788"/>
                <a:gd name="T108" fmla="*/ 439 w 4200"/>
                <a:gd name="T109" fmla="*/ 179 h 788"/>
                <a:gd name="T110" fmla="*/ 224 w 4200"/>
                <a:gd name="T111" fmla="*/ 175 h 788"/>
                <a:gd name="T112" fmla="*/ 0 w 4200"/>
                <a:gd name="T113" fmla="*/ 78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00" h="788">
                  <a:moveTo>
                    <a:pt x="2325" y="171"/>
                  </a:moveTo>
                  <a:lnTo>
                    <a:pt x="2325" y="618"/>
                  </a:lnTo>
                  <a:lnTo>
                    <a:pt x="2420" y="618"/>
                  </a:lnTo>
                  <a:lnTo>
                    <a:pt x="2465" y="616"/>
                  </a:lnTo>
                  <a:lnTo>
                    <a:pt x="2505" y="608"/>
                  </a:lnTo>
                  <a:lnTo>
                    <a:pt x="2540" y="597"/>
                  </a:lnTo>
                  <a:lnTo>
                    <a:pt x="2572" y="579"/>
                  </a:lnTo>
                  <a:lnTo>
                    <a:pt x="2599" y="555"/>
                  </a:lnTo>
                  <a:lnTo>
                    <a:pt x="2619" y="526"/>
                  </a:lnTo>
                  <a:lnTo>
                    <a:pt x="2635" y="488"/>
                  </a:lnTo>
                  <a:lnTo>
                    <a:pt x="2644" y="445"/>
                  </a:lnTo>
                  <a:lnTo>
                    <a:pt x="2648" y="396"/>
                  </a:lnTo>
                  <a:lnTo>
                    <a:pt x="2644" y="344"/>
                  </a:lnTo>
                  <a:lnTo>
                    <a:pt x="2635" y="301"/>
                  </a:lnTo>
                  <a:lnTo>
                    <a:pt x="2619" y="266"/>
                  </a:lnTo>
                  <a:lnTo>
                    <a:pt x="2599" y="236"/>
                  </a:lnTo>
                  <a:lnTo>
                    <a:pt x="2572" y="212"/>
                  </a:lnTo>
                  <a:lnTo>
                    <a:pt x="2540" y="193"/>
                  </a:lnTo>
                  <a:lnTo>
                    <a:pt x="2505" y="181"/>
                  </a:lnTo>
                  <a:lnTo>
                    <a:pt x="2465" y="173"/>
                  </a:lnTo>
                  <a:lnTo>
                    <a:pt x="2420" y="171"/>
                  </a:lnTo>
                  <a:lnTo>
                    <a:pt x="2325" y="171"/>
                  </a:lnTo>
                  <a:close/>
                  <a:moveTo>
                    <a:pt x="3735" y="143"/>
                  </a:moveTo>
                  <a:lnTo>
                    <a:pt x="3597" y="512"/>
                  </a:lnTo>
                  <a:lnTo>
                    <a:pt x="3869" y="512"/>
                  </a:lnTo>
                  <a:lnTo>
                    <a:pt x="3735" y="143"/>
                  </a:lnTo>
                  <a:close/>
                  <a:moveTo>
                    <a:pt x="3887" y="0"/>
                  </a:moveTo>
                  <a:lnTo>
                    <a:pt x="4200" y="786"/>
                  </a:lnTo>
                  <a:lnTo>
                    <a:pt x="3962" y="786"/>
                  </a:lnTo>
                  <a:lnTo>
                    <a:pt x="3916" y="648"/>
                  </a:lnTo>
                  <a:lnTo>
                    <a:pt x="3548" y="648"/>
                  </a:lnTo>
                  <a:lnTo>
                    <a:pt x="3501" y="786"/>
                  </a:lnTo>
                  <a:lnTo>
                    <a:pt x="3280" y="786"/>
                  </a:lnTo>
                  <a:lnTo>
                    <a:pt x="3592" y="0"/>
                  </a:lnTo>
                  <a:lnTo>
                    <a:pt x="3887" y="0"/>
                  </a:lnTo>
                  <a:close/>
                  <a:moveTo>
                    <a:pt x="2969" y="0"/>
                  </a:moveTo>
                  <a:lnTo>
                    <a:pt x="3190" y="0"/>
                  </a:lnTo>
                  <a:lnTo>
                    <a:pt x="3190" y="788"/>
                  </a:lnTo>
                  <a:lnTo>
                    <a:pt x="2969" y="788"/>
                  </a:lnTo>
                  <a:lnTo>
                    <a:pt x="2969" y="0"/>
                  </a:lnTo>
                  <a:close/>
                  <a:moveTo>
                    <a:pt x="2105" y="0"/>
                  </a:moveTo>
                  <a:lnTo>
                    <a:pt x="2416" y="0"/>
                  </a:lnTo>
                  <a:lnTo>
                    <a:pt x="2489" y="2"/>
                  </a:lnTo>
                  <a:lnTo>
                    <a:pt x="2554" y="7"/>
                  </a:lnTo>
                  <a:lnTo>
                    <a:pt x="2613" y="17"/>
                  </a:lnTo>
                  <a:lnTo>
                    <a:pt x="2666" y="33"/>
                  </a:lnTo>
                  <a:lnTo>
                    <a:pt x="2713" y="57"/>
                  </a:lnTo>
                  <a:lnTo>
                    <a:pt x="2757" y="90"/>
                  </a:lnTo>
                  <a:lnTo>
                    <a:pt x="2794" y="132"/>
                  </a:lnTo>
                  <a:lnTo>
                    <a:pt x="2818" y="173"/>
                  </a:lnTo>
                  <a:lnTo>
                    <a:pt x="2839" y="222"/>
                  </a:lnTo>
                  <a:lnTo>
                    <a:pt x="2853" y="277"/>
                  </a:lnTo>
                  <a:lnTo>
                    <a:pt x="2863" y="337"/>
                  </a:lnTo>
                  <a:lnTo>
                    <a:pt x="2865" y="402"/>
                  </a:lnTo>
                  <a:lnTo>
                    <a:pt x="2863" y="461"/>
                  </a:lnTo>
                  <a:lnTo>
                    <a:pt x="2855" y="518"/>
                  </a:lnTo>
                  <a:lnTo>
                    <a:pt x="2843" y="569"/>
                  </a:lnTo>
                  <a:lnTo>
                    <a:pt x="2828" y="614"/>
                  </a:lnTo>
                  <a:lnTo>
                    <a:pt x="2810" y="654"/>
                  </a:lnTo>
                  <a:lnTo>
                    <a:pt x="2786" y="683"/>
                  </a:lnTo>
                  <a:lnTo>
                    <a:pt x="2761" y="709"/>
                  </a:lnTo>
                  <a:lnTo>
                    <a:pt x="2735" y="731"/>
                  </a:lnTo>
                  <a:lnTo>
                    <a:pt x="2705" y="748"/>
                  </a:lnTo>
                  <a:lnTo>
                    <a:pt x="2672" y="762"/>
                  </a:lnTo>
                  <a:lnTo>
                    <a:pt x="2633" y="772"/>
                  </a:lnTo>
                  <a:lnTo>
                    <a:pt x="2585" y="780"/>
                  </a:lnTo>
                  <a:lnTo>
                    <a:pt x="2530" y="786"/>
                  </a:lnTo>
                  <a:lnTo>
                    <a:pt x="2465" y="788"/>
                  </a:lnTo>
                  <a:lnTo>
                    <a:pt x="2105" y="788"/>
                  </a:lnTo>
                  <a:lnTo>
                    <a:pt x="2105" y="0"/>
                  </a:lnTo>
                  <a:close/>
                  <a:moveTo>
                    <a:pt x="825" y="0"/>
                  </a:moveTo>
                  <a:lnTo>
                    <a:pt x="1063" y="0"/>
                  </a:lnTo>
                  <a:lnTo>
                    <a:pt x="1240" y="624"/>
                  </a:lnTo>
                  <a:lnTo>
                    <a:pt x="1428" y="0"/>
                  </a:lnTo>
                  <a:lnTo>
                    <a:pt x="1654" y="0"/>
                  </a:lnTo>
                  <a:lnTo>
                    <a:pt x="1398" y="788"/>
                  </a:lnTo>
                  <a:lnTo>
                    <a:pt x="1077" y="788"/>
                  </a:lnTo>
                  <a:lnTo>
                    <a:pt x="825" y="0"/>
                  </a:lnTo>
                  <a:close/>
                  <a:moveTo>
                    <a:pt x="1747" y="0"/>
                  </a:moveTo>
                  <a:lnTo>
                    <a:pt x="1969" y="0"/>
                  </a:lnTo>
                  <a:lnTo>
                    <a:pt x="1969" y="788"/>
                  </a:lnTo>
                  <a:lnTo>
                    <a:pt x="1747" y="788"/>
                  </a:lnTo>
                  <a:lnTo>
                    <a:pt x="1747" y="0"/>
                  </a:lnTo>
                  <a:close/>
                  <a:moveTo>
                    <a:pt x="0" y="0"/>
                  </a:moveTo>
                  <a:lnTo>
                    <a:pt x="400" y="0"/>
                  </a:lnTo>
                  <a:lnTo>
                    <a:pt x="441" y="0"/>
                  </a:lnTo>
                  <a:lnTo>
                    <a:pt x="482" y="2"/>
                  </a:lnTo>
                  <a:lnTo>
                    <a:pt x="522" y="7"/>
                  </a:lnTo>
                  <a:lnTo>
                    <a:pt x="561" y="15"/>
                  </a:lnTo>
                  <a:lnTo>
                    <a:pt x="599" y="25"/>
                  </a:lnTo>
                  <a:lnTo>
                    <a:pt x="634" y="41"/>
                  </a:lnTo>
                  <a:lnTo>
                    <a:pt x="667" y="59"/>
                  </a:lnTo>
                  <a:lnTo>
                    <a:pt x="697" y="82"/>
                  </a:lnTo>
                  <a:lnTo>
                    <a:pt x="725" y="112"/>
                  </a:lnTo>
                  <a:lnTo>
                    <a:pt x="746" y="145"/>
                  </a:lnTo>
                  <a:lnTo>
                    <a:pt x="766" y="187"/>
                  </a:lnTo>
                  <a:lnTo>
                    <a:pt x="780" y="234"/>
                  </a:lnTo>
                  <a:lnTo>
                    <a:pt x="788" y="289"/>
                  </a:lnTo>
                  <a:lnTo>
                    <a:pt x="790" y="352"/>
                  </a:lnTo>
                  <a:lnTo>
                    <a:pt x="790" y="788"/>
                  </a:lnTo>
                  <a:lnTo>
                    <a:pt x="573" y="788"/>
                  </a:lnTo>
                  <a:lnTo>
                    <a:pt x="573" y="427"/>
                  </a:lnTo>
                  <a:lnTo>
                    <a:pt x="571" y="368"/>
                  </a:lnTo>
                  <a:lnTo>
                    <a:pt x="567" y="317"/>
                  </a:lnTo>
                  <a:lnTo>
                    <a:pt x="557" y="277"/>
                  </a:lnTo>
                  <a:lnTo>
                    <a:pt x="543" y="244"/>
                  </a:lnTo>
                  <a:lnTo>
                    <a:pt x="524" y="220"/>
                  </a:lnTo>
                  <a:lnTo>
                    <a:pt x="500" y="201"/>
                  </a:lnTo>
                  <a:lnTo>
                    <a:pt x="473" y="187"/>
                  </a:lnTo>
                  <a:lnTo>
                    <a:pt x="439" y="179"/>
                  </a:lnTo>
                  <a:lnTo>
                    <a:pt x="400" y="175"/>
                  </a:lnTo>
                  <a:lnTo>
                    <a:pt x="224" y="175"/>
                  </a:lnTo>
                  <a:lnTo>
                    <a:pt x="224" y="788"/>
                  </a:lnTo>
                  <a:lnTo>
                    <a:pt x="0" y="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8775700" y="3552825"/>
              <a:ext cx="1436688" cy="952500"/>
            </a:xfrm>
            <a:custGeom>
              <a:avLst/>
              <a:gdLst>
                <a:gd name="T0" fmla="*/ 638 w 1810"/>
                <a:gd name="T1" fmla="*/ 451 h 1200"/>
                <a:gd name="T2" fmla="*/ 516 w 1810"/>
                <a:gd name="T3" fmla="*/ 502 h 1200"/>
                <a:gd name="T4" fmla="*/ 469 w 1810"/>
                <a:gd name="T5" fmla="*/ 546 h 1200"/>
                <a:gd name="T6" fmla="*/ 496 w 1810"/>
                <a:gd name="T7" fmla="*/ 613 h 1200"/>
                <a:gd name="T8" fmla="*/ 595 w 1810"/>
                <a:gd name="T9" fmla="*/ 735 h 1200"/>
                <a:gd name="T10" fmla="*/ 614 w 1810"/>
                <a:gd name="T11" fmla="*/ 851 h 1200"/>
                <a:gd name="T12" fmla="*/ 439 w 1810"/>
                <a:gd name="T13" fmla="*/ 733 h 1200"/>
                <a:gd name="T14" fmla="*/ 349 w 1810"/>
                <a:gd name="T15" fmla="*/ 595 h 1200"/>
                <a:gd name="T16" fmla="*/ 323 w 1810"/>
                <a:gd name="T17" fmla="*/ 530 h 1200"/>
                <a:gd name="T18" fmla="*/ 372 w 1810"/>
                <a:gd name="T19" fmla="*/ 485 h 1200"/>
                <a:gd name="T20" fmla="*/ 516 w 1810"/>
                <a:gd name="T21" fmla="*/ 400 h 1200"/>
                <a:gd name="T22" fmla="*/ 707 w 1810"/>
                <a:gd name="T23" fmla="*/ 248 h 1200"/>
                <a:gd name="T24" fmla="*/ 933 w 1810"/>
                <a:gd name="T25" fmla="*/ 296 h 1200"/>
                <a:gd name="T26" fmla="*/ 1097 w 1810"/>
                <a:gd name="T27" fmla="*/ 400 h 1200"/>
                <a:gd name="T28" fmla="*/ 1185 w 1810"/>
                <a:gd name="T29" fmla="*/ 489 h 1200"/>
                <a:gd name="T30" fmla="*/ 1185 w 1810"/>
                <a:gd name="T31" fmla="*/ 518 h 1200"/>
                <a:gd name="T32" fmla="*/ 1097 w 1810"/>
                <a:gd name="T33" fmla="*/ 617 h 1200"/>
                <a:gd name="T34" fmla="*/ 947 w 1810"/>
                <a:gd name="T35" fmla="*/ 737 h 1200"/>
                <a:gd name="T36" fmla="*/ 762 w 1810"/>
                <a:gd name="T37" fmla="*/ 794 h 1200"/>
                <a:gd name="T38" fmla="*/ 715 w 1810"/>
                <a:gd name="T39" fmla="*/ 459 h 1200"/>
                <a:gd name="T40" fmla="*/ 817 w 1810"/>
                <a:gd name="T41" fmla="*/ 528 h 1200"/>
                <a:gd name="T42" fmla="*/ 1038 w 1810"/>
                <a:gd name="T43" fmla="*/ 502 h 1200"/>
                <a:gd name="T44" fmla="*/ 985 w 1810"/>
                <a:gd name="T45" fmla="*/ 451 h 1200"/>
                <a:gd name="T46" fmla="*/ 839 w 1810"/>
                <a:gd name="T47" fmla="*/ 370 h 1200"/>
                <a:gd name="T48" fmla="*/ 675 w 1810"/>
                <a:gd name="T49" fmla="*/ 250 h 1200"/>
                <a:gd name="T50" fmla="*/ 603 w 1810"/>
                <a:gd name="T51" fmla="*/ 260 h 1200"/>
                <a:gd name="T52" fmla="*/ 370 w 1810"/>
                <a:gd name="T53" fmla="*/ 349 h 1200"/>
                <a:gd name="T54" fmla="*/ 232 w 1810"/>
                <a:gd name="T55" fmla="*/ 461 h 1200"/>
                <a:gd name="T56" fmla="*/ 185 w 1810"/>
                <a:gd name="T57" fmla="*/ 516 h 1200"/>
                <a:gd name="T58" fmla="*/ 211 w 1810"/>
                <a:gd name="T59" fmla="*/ 581 h 1200"/>
                <a:gd name="T60" fmla="*/ 293 w 1810"/>
                <a:gd name="T61" fmla="*/ 723 h 1200"/>
                <a:gd name="T62" fmla="*/ 445 w 1810"/>
                <a:gd name="T63" fmla="*/ 877 h 1200"/>
                <a:gd name="T64" fmla="*/ 675 w 1810"/>
                <a:gd name="T65" fmla="*/ 966 h 1200"/>
                <a:gd name="T66" fmla="*/ 453 w 1810"/>
                <a:gd name="T67" fmla="*/ 1001 h 1200"/>
                <a:gd name="T68" fmla="*/ 232 w 1810"/>
                <a:gd name="T69" fmla="*/ 849 h 1200"/>
                <a:gd name="T70" fmla="*/ 89 w 1810"/>
                <a:gd name="T71" fmla="*/ 674 h 1200"/>
                <a:gd name="T72" fmla="*/ 16 w 1810"/>
                <a:gd name="T73" fmla="*/ 536 h 1200"/>
                <a:gd name="T74" fmla="*/ 4 w 1810"/>
                <a:gd name="T75" fmla="*/ 495 h 1200"/>
                <a:gd name="T76" fmla="*/ 85 w 1810"/>
                <a:gd name="T77" fmla="*/ 426 h 1200"/>
                <a:gd name="T78" fmla="*/ 250 w 1810"/>
                <a:gd name="T79" fmla="*/ 311 h 1200"/>
                <a:gd name="T80" fmla="*/ 478 w 1810"/>
                <a:gd name="T81" fmla="*/ 205 h 1200"/>
                <a:gd name="T82" fmla="*/ 675 w 1810"/>
                <a:gd name="T83" fmla="*/ 0 h 1200"/>
                <a:gd name="T84" fmla="*/ 675 w 1810"/>
                <a:gd name="T85" fmla="*/ 1058 h 1200"/>
                <a:gd name="T86" fmla="*/ 977 w 1810"/>
                <a:gd name="T87" fmla="*/ 1038 h 1200"/>
                <a:gd name="T88" fmla="*/ 1321 w 1810"/>
                <a:gd name="T89" fmla="*/ 946 h 1200"/>
                <a:gd name="T90" fmla="*/ 1619 w 1810"/>
                <a:gd name="T91" fmla="*/ 802 h 1200"/>
                <a:gd name="T92" fmla="*/ 1605 w 1810"/>
                <a:gd name="T93" fmla="*/ 717 h 1200"/>
                <a:gd name="T94" fmla="*/ 1485 w 1810"/>
                <a:gd name="T95" fmla="*/ 648 h 1200"/>
                <a:gd name="T96" fmla="*/ 1276 w 1810"/>
                <a:gd name="T97" fmla="*/ 788 h 1200"/>
                <a:gd name="T98" fmla="*/ 992 w 1810"/>
                <a:gd name="T99" fmla="*/ 932 h 1200"/>
                <a:gd name="T100" fmla="*/ 709 w 1810"/>
                <a:gd name="T101" fmla="*/ 969 h 1200"/>
                <a:gd name="T102" fmla="*/ 758 w 1810"/>
                <a:gd name="T103" fmla="*/ 873 h 1200"/>
                <a:gd name="T104" fmla="*/ 979 w 1810"/>
                <a:gd name="T105" fmla="*/ 820 h 1200"/>
                <a:gd name="T106" fmla="*/ 1172 w 1810"/>
                <a:gd name="T107" fmla="*/ 701 h 1200"/>
                <a:gd name="T108" fmla="*/ 1315 w 1810"/>
                <a:gd name="T109" fmla="*/ 577 h 1200"/>
                <a:gd name="T110" fmla="*/ 1384 w 1810"/>
                <a:gd name="T111" fmla="*/ 502 h 1200"/>
                <a:gd name="T112" fmla="*/ 1359 w 1810"/>
                <a:gd name="T113" fmla="*/ 465 h 1200"/>
                <a:gd name="T114" fmla="*/ 1242 w 1810"/>
                <a:gd name="T115" fmla="*/ 357 h 1200"/>
                <a:gd name="T116" fmla="*/ 1048 w 1810"/>
                <a:gd name="T117" fmla="*/ 233 h 1200"/>
                <a:gd name="T118" fmla="*/ 782 w 1810"/>
                <a:gd name="T119" fmla="*/ 162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0" h="1200">
                  <a:moveTo>
                    <a:pt x="675" y="359"/>
                  </a:moveTo>
                  <a:lnTo>
                    <a:pt x="675" y="451"/>
                  </a:lnTo>
                  <a:lnTo>
                    <a:pt x="675" y="451"/>
                  </a:lnTo>
                  <a:lnTo>
                    <a:pt x="638" y="451"/>
                  </a:lnTo>
                  <a:lnTo>
                    <a:pt x="603" y="459"/>
                  </a:lnTo>
                  <a:lnTo>
                    <a:pt x="571" y="471"/>
                  </a:lnTo>
                  <a:lnTo>
                    <a:pt x="542" y="485"/>
                  </a:lnTo>
                  <a:lnTo>
                    <a:pt x="516" y="502"/>
                  </a:lnTo>
                  <a:lnTo>
                    <a:pt x="496" y="518"/>
                  </a:lnTo>
                  <a:lnTo>
                    <a:pt x="482" y="532"/>
                  </a:lnTo>
                  <a:lnTo>
                    <a:pt x="473" y="542"/>
                  </a:lnTo>
                  <a:lnTo>
                    <a:pt x="469" y="546"/>
                  </a:lnTo>
                  <a:lnTo>
                    <a:pt x="471" y="552"/>
                  </a:lnTo>
                  <a:lnTo>
                    <a:pt x="477" y="566"/>
                  </a:lnTo>
                  <a:lnTo>
                    <a:pt x="484" y="587"/>
                  </a:lnTo>
                  <a:lnTo>
                    <a:pt x="496" y="613"/>
                  </a:lnTo>
                  <a:lnTo>
                    <a:pt x="514" y="644"/>
                  </a:lnTo>
                  <a:lnTo>
                    <a:pt x="536" y="676"/>
                  </a:lnTo>
                  <a:lnTo>
                    <a:pt x="561" y="707"/>
                  </a:lnTo>
                  <a:lnTo>
                    <a:pt x="595" y="735"/>
                  </a:lnTo>
                  <a:lnTo>
                    <a:pt x="632" y="761"/>
                  </a:lnTo>
                  <a:lnTo>
                    <a:pt x="675" y="780"/>
                  </a:lnTo>
                  <a:lnTo>
                    <a:pt x="675" y="865"/>
                  </a:lnTo>
                  <a:lnTo>
                    <a:pt x="614" y="851"/>
                  </a:lnTo>
                  <a:lnTo>
                    <a:pt x="561" y="828"/>
                  </a:lnTo>
                  <a:lnTo>
                    <a:pt x="514" y="800"/>
                  </a:lnTo>
                  <a:lnTo>
                    <a:pt x="473" y="768"/>
                  </a:lnTo>
                  <a:lnTo>
                    <a:pt x="439" y="733"/>
                  </a:lnTo>
                  <a:lnTo>
                    <a:pt x="408" y="698"/>
                  </a:lnTo>
                  <a:lnTo>
                    <a:pt x="384" y="660"/>
                  </a:lnTo>
                  <a:lnTo>
                    <a:pt x="364" y="627"/>
                  </a:lnTo>
                  <a:lnTo>
                    <a:pt x="349" y="595"/>
                  </a:lnTo>
                  <a:lnTo>
                    <a:pt x="337" y="569"/>
                  </a:lnTo>
                  <a:lnTo>
                    <a:pt x="329" y="548"/>
                  </a:lnTo>
                  <a:lnTo>
                    <a:pt x="325" y="534"/>
                  </a:lnTo>
                  <a:lnTo>
                    <a:pt x="323" y="530"/>
                  </a:lnTo>
                  <a:lnTo>
                    <a:pt x="325" y="526"/>
                  </a:lnTo>
                  <a:lnTo>
                    <a:pt x="335" y="516"/>
                  </a:lnTo>
                  <a:lnTo>
                    <a:pt x="350" y="502"/>
                  </a:lnTo>
                  <a:lnTo>
                    <a:pt x="372" y="485"/>
                  </a:lnTo>
                  <a:lnTo>
                    <a:pt x="400" y="463"/>
                  </a:lnTo>
                  <a:lnTo>
                    <a:pt x="433" y="441"/>
                  </a:lnTo>
                  <a:lnTo>
                    <a:pt x="473" y="420"/>
                  </a:lnTo>
                  <a:lnTo>
                    <a:pt x="516" y="400"/>
                  </a:lnTo>
                  <a:lnTo>
                    <a:pt x="565" y="382"/>
                  </a:lnTo>
                  <a:lnTo>
                    <a:pt x="618" y="368"/>
                  </a:lnTo>
                  <a:lnTo>
                    <a:pt x="675" y="359"/>
                  </a:lnTo>
                  <a:close/>
                  <a:moveTo>
                    <a:pt x="707" y="248"/>
                  </a:moveTo>
                  <a:lnTo>
                    <a:pt x="770" y="250"/>
                  </a:lnTo>
                  <a:lnTo>
                    <a:pt x="827" y="260"/>
                  </a:lnTo>
                  <a:lnTo>
                    <a:pt x="882" y="274"/>
                  </a:lnTo>
                  <a:lnTo>
                    <a:pt x="933" y="296"/>
                  </a:lnTo>
                  <a:lnTo>
                    <a:pt x="981" y="319"/>
                  </a:lnTo>
                  <a:lnTo>
                    <a:pt x="1024" y="345"/>
                  </a:lnTo>
                  <a:lnTo>
                    <a:pt x="1063" y="372"/>
                  </a:lnTo>
                  <a:lnTo>
                    <a:pt x="1097" y="400"/>
                  </a:lnTo>
                  <a:lnTo>
                    <a:pt x="1126" y="426"/>
                  </a:lnTo>
                  <a:lnTo>
                    <a:pt x="1152" y="451"/>
                  </a:lnTo>
                  <a:lnTo>
                    <a:pt x="1172" y="471"/>
                  </a:lnTo>
                  <a:lnTo>
                    <a:pt x="1185" y="489"/>
                  </a:lnTo>
                  <a:lnTo>
                    <a:pt x="1195" y="499"/>
                  </a:lnTo>
                  <a:lnTo>
                    <a:pt x="1197" y="502"/>
                  </a:lnTo>
                  <a:lnTo>
                    <a:pt x="1193" y="506"/>
                  </a:lnTo>
                  <a:lnTo>
                    <a:pt x="1185" y="518"/>
                  </a:lnTo>
                  <a:lnTo>
                    <a:pt x="1170" y="538"/>
                  </a:lnTo>
                  <a:lnTo>
                    <a:pt x="1150" y="562"/>
                  </a:lnTo>
                  <a:lnTo>
                    <a:pt x="1126" y="587"/>
                  </a:lnTo>
                  <a:lnTo>
                    <a:pt x="1097" y="617"/>
                  </a:lnTo>
                  <a:lnTo>
                    <a:pt x="1065" y="648"/>
                  </a:lnTo>
                  <a:lnTo>
                    <a:pt x="1028" y="680"/>
                  </a:lnTo>
                  <a:lnTo>
                    <a:pt x="988" y="709"/>
                  </a:lnTo>
                  <a:lnTo>
                    <a:pt x="947" y="737"/>
                  </a:lnTo>
                  <a:lnTo>
                    <a:pt x="904" y="761"/>
                  </a:lnTo>
                  <a:lnTo>
                    <a:pt x="859" y="778"/>
                  </a:lnTo>
                  <a:lnTo>
                    <a:pt x="811" y="790"/>
                  </a:lnTo>
                  <a:lnTo>
                    <a:pt x="762" y="794"/>
                  </a:lnTo>
                  <a:lnTo>
                    <a:pt x="717" y="790"/>
                  </a:lnTo>
                  <a:lnTo>
                    <a:pt x="675" y="780"/>
                  </a:lnTo>
                  <a:lnTo>
                    <a:pt x="675" y="451"/>
                  </a:lnTo>
                  <a:lnTo>
                    <a:pt x="715" y="459"/>
                  </a:lnTo>
                  <a:lnTo>
                    <a:pt x="746" y="469"/>
                  </a:lnTo>
                  <a:lnTo>
                    <a:pt x="774" y="485"/>
                  </a:lnTo>
                  <a:lnTo>
                    <a:pt x="796" y="504"/>
                  </a:lnTo>
                  <a:lnTo>
                    <a:pt x="817" y="528"/>
                  </a:lnTo>
                  <a:lnTo>
                    <a:pt x="837" y="558"/>
                  </a:lnTo>
                  <a:lnTo>
                    <a:pt x="859" y="591"/>
                  </a:lnTo>
                  <a:lnTo>
                    <a:pt x="882" y="633"/>
                  </a:lnTo>
                  <a:lnTo>
                    <a:pt x="1038" y="502"/>
                  </a:lnTo>
                  <a:lnTo>
                    <a:pt x="1034" y="499"/>
                  </a:lnTo>
                  <a:lnTo>
                    <a:pt x="1024" y="487"/>
                  </a:lnTo>
                  <a:lnTo>
                    <a:pt x="1008" y="471"/>
                  </a:lnTo>
                  <a:lnTo>
                    <a:pt x="985" y="451"/>
                  </a:lnTo>
                  <a:lnTo>
                    <a:pt x="957" y="430"/>
                  </a:lnTo>
                  <a:lnTo>
                    <a:pt x="924" y="406"/>
                  </a:lnTo>
                  <a:lnTo>
                    <a:pt x="884" y="386"/>
                  </a:lnTo>
                  <a:lnTo>
                    <a:pt x="839" y="370"/>
                  </a:lnTo>
                  <a:lnTo>
                    <a:pt x="790" y="359"/>
                  </a:lnTo>
                  <a:lnTo>
                    <a:pt x="734" y="355"/>
                  </a:lnTo>
                  <a:lnTo>
                    <a:pt x="675" y="359"/>
                  </a:lnTo>
                  <a:lnTo>
                    <a:pt x="675" y="250"/>
                  </a:lnTo>
                  <a:lnTo>
                    <a:pt x="707" y="248"/>
                  </a:lnTo>
                  <a:close/>
                  <a:moveTo>
                    <a:pt x="675" y="162"/>
                  </a:moveTo>
                  <a:lnTo>
                    <a:pt x="675" y="250"/>
                  </a:lnTo>
                  <a:lnTo>
                    <a:pt x="603" y="260"/>
                  </a:lnTo>
                  <a:lnTo>
                    <a:pt x="536" y="276"/>
                  </a:lnTo>
                  <a:lnTo>
                    <a:pt x="475" y="296"/>
                  </a:lnTo>
                  <a:lnTo>
                    <a:pt x="419" y="321"/>
                  </a:lnTo>
                  <a:lnTo>
                    <a:pt x="370" y="349"/>
                  </a:lnTo>
                  <a:lnTo>
                    <a:pt x="327" y="378"/>
                  </a:lnTo>
                  <a:lnTo>
                    <a:pt x="289" y="408"/>
                  </a:lnTo>
                  <a:lnTo>
                    <a:pt x="258" y="435"/>
                  </a:lnTo>
                  <a:lnTo>
                    <a:pt x="232" y="461"/>
                  </a:lnTo>
                  <a:lnTo>
                    <a:pt x="211" y="483"/>
                  </a:lnTo>
                  <a:lnTo>
                    <a:pt x="197" y="500"/>
                  </a:lnTo>
                  <a:lnTo>
                    <a:pt x="187" y="512"/>
                  </a:lnTo>
                  <a:lnTo>
                    <a:pt x="185" y="516"/>
                  </a:lnTo>
                  <a:lnTo>
                    <a:pt x="187" y="522"/>
                  </a:lnTo>
                  <a:lnTo>
                    <a:pt x="191" y="534"/>
                  </a:lnTo>
                  <a:lnTo>
                    <a:pt x="199" y="554"/>
                  </a:lnTo>
                  <a:lnTo>
                    <a:pt x="211" y="581"/>
                  </a:lnTo>
                  <a:lnTo>
                    <a:pt x="224" y="611"/>
                  </a:lnTo>
                  <a:lnTo>
                    <a:pt x="244" y="646"/>
                  </a:lnTo>
                  <a:lnTo>
                    <a:pt x="266" y="684"/>
                  </a:lnTo>
                  <a:lnTo>
                    <a:pt x="293" y="723"/>
                  </a:lnTo>
                  <a:lnTo>
                    <a:pt x="325" y="765"/>
                  </a:lnTo>
                  <a:lnTo>
                    <a:pt x="360" y="804"/>
                  </a:lnTo>
                  <a:lnTo>
                    <a:pt x="400" y="841"/>
                  </a:lnTo>
                  <a:lnTo>
                    <a:pt x="445" y="877"/>
                  </a:lnTo>
                  <a:lnTo>
                    <a:pt x="494" y="906"/>
                  </a:lnTo>
                  <a:lnTo>
                    <a:pt x="549" y="934"/>
                  </a:lnTo>
                  <a:lnTo>
                    <a:pt x="610" y="954"/>
                  </a:lnTo>
                  <a:lnTo>
                    <a:pt x="675" y="966"/>
                  </a:lnTo>
                  <a:lnTo>
                    <a:pt x="675" y="1058"/>
                  </a:lnTo>
                  <a:lnTo>
                    <a:pt x="595" y="1046"/>
                  </a:lnTo>
                  <a:lnTo>
                    <a:pt x="522" y="1027"/>
                  </a:lnTo>
                  <a:lnTo>
                    <a:pt x="453" y="1001"/>
                  </a:lnTo>
                  <a:lnTo>
                    <a:pt x="390" y="969"/>
                  </a:lnTo>
                  <a:lnTo>
                    <a:pt x="331" y="932"/>
                  </a:lnTo>
                  <a:lnTo>
                    <a:pt x="280" y="893"/>
                  </a:lnTo>
                  <a:lnTo>
                    <a:pt x="232" y="849"/>
                  </a:lnTo>
                  <a:lnTo>
                    <a:pt x="189" y="806"/>
                  </a:lnTo>
                  <a:lnTo>
                    <a:pt x="152" y="761"/>
                  </a:lnTo>
                  <a:lnTo>
                    <a:pt x="118" y="717"/>
                  </a:lnTo>
                  <a:lnTo>
                    <a:pt x="89" y="674"/>
                  </a:lnTo>
                  <a:lnTo>
                    <a:pt x="65" y="633"/>
                  </a:lnTo>
                  <a:lnTo>
                    <a:pt x="43" y="597"/>
                  </a:lnTo>
                  <a:lnTo>
                    <a:pt x="28" y="564"/>
                  </a:lnTo>
                  <a:lnTo>
                    <a:pt x="16" y="536"/>
                  </a:lnTo>
                  <a:lnTo>
                    <a:pt x="6" y="516"/>
                  </a:lnTo>
                  <a:lnTo>
                    <a:pt x="2" y="502"/>
                  </a:lnTo>
                  <a:lnTo>
                    <a:pt x="0" y="499"/>
                  </a:lnTo>
                  <a:lnTo>
                    <a:pt x="4" y="495"/>
                  </a:lnTo>
                  <a:lnTo>
                    <a:pt x="14" y="485"/>
                  </a:lnTo>
                  <a:lnTo>
                    <a:pt x="32" y="469"/>
                  </a:lnTo>
                  <a:lnTo>
                    <a:pt x="55" y="449"/>
                  </a:lnTo>
                  <a:lnTo>
                    <a:pt x="85" y="426"/>
                  </a:lnTo>
                  <a:lnTo>
                    <a:pt x="118" y="400"/>
                  </a:lnTo>
                  <a:lnTo>
                    <a:pt x="158" y="370"/>
                  </a:lnTo>
                  <a:lnTo>
                    <a:pt x="203" y="341"/>
                  </a:lnTo>
                  <a:lnTo>
                    <a:pt x="250" y="311"/>
                  </a:lnTo>
                  <a:lnTo>
                    <a:pt x="303" y="282"/>
                  </a:lnTo>
                  <a:lnTo>
                    <a:pt x="358" y="252"/>
                  </a:lnTo>
                  <a:lnTo>
                    <a:pt x="417" y="227"/>
                  </a:lnTo>
                  <a:lnTo>
                    <a:pt x="478" y="205"/>
                  </a:lnTo>
                  <a:lnTo>
                    <a:pt x="542" y="185"/>
                  </a:lnTo>
                  <a:lnTo>
                    <a:pt x="608" y="171"/>
                  </a:lnTo>
                  <a:lnTo>
                    <a:pt x="675" y="162"/>
                  </a:lnTo>
                  <a:close/>
                  <a:moveTo>
                    <a:pt x="675" y="0"/>
                  </a:moveTo>
                  <a:lnTo>
                    <a:pt x="1810" y="0"/>
                  </a:lnTo>
                  <a:lnTo>
                    <a:pt x="1810" y="1200"/>
                  </a:lnTo>
                  <a:lnTo>
                    <a:pt x="675" y="1200"/>
                  </a:lnTo>
                  <a:lnTo>
                    <a:pt x="675" y="1058"/>
                  </a:lnTo>
                  <a:lnTo>
                    <a:pt x="748" y="1062"/>
                  </a:lnTo>
                  <a:lnTo>
                    <a:pt x="819" y="1060"/>
                  </a:lnTo>
                  <a:lnTo>
                    <a:pt x="894" y="1052"/>
                  </a:lnTo>
                  <a:lnTo>
                    <a:pt x="977" y="1038"/>
                  </a:lnTo>
                  <a:lnTo>
                    <a:pt x="1061" y="1021"/>
                  </a:lnTo>
                  <a:lnTo>
                    <a:pt x="1148" y="1001"/>
                  </a:lnTo>
                  <a:lnTo>
                    <a:pt x="1235" y="975"/>
                  </a:lnTo>
                  <a:lnTo>
                    <a:pt x="1321" y="946"/>
                  </a:lnTo>
                  <a:lnTo>
                    <a:pt x="1404" y="914"/>
                  </a:lnTo>
                  <a:lnTo>
                    <a:pt x="1483" y="879"/>
                  </a:lnTo>
                  <a:lnTo>
                    <a:pt x="1554" y="841"/>
                  </a:lnTo>
                  <a:lnTo>
                    <a:pt x="1619" y="802"/>
                  </a:lnTo>
                  <a:lnTo>
                    <a:pt x="1674" y="763"/>
                  </a:lnTo>
                  <a:lnTo>
                    <a:pt x="1658" y="749"/>
                  </a:lnTo>
                  <a:lnTo>
                    <a:pt x="1634" y="733"/>
                  </a:lnTo>
                  <a:lnTo>
                    <a:pt x="1605" y="717"/>
                  </a:lnTo>
                  <a:lnTo>
                    <a:pt x="1573" y="700"/>
                  </a:lnTo>
                  <a:lnTo>
                    <a:pt x="1540" y="682"/>
                  </a:lnTo>
                  <a:lnTo>
                    <a:pt x="1510" y="664"/>
                  </a:lnTo>
                  <a:lnTo>
                    <a:pt x="1485" y="648"/>
                  </a:lnTo>
                  <a:lnTo>
                    <a:pt x="1467" y="636"/>
                  </a:lnTo>
                  <a:lnTo>
                    <a:pt x="1404" y="690"/>
                  </a:lnTo>
                  <a:lnTo>
                    <a:pt x="1341" y="741"/>
                  </a:lnTo>
                  <a:lnTo>
                    <a:pt x="1276" y="788"/>
                  </a:lnTo>
                  <a:lnTo>
                    <a:pt x="1209" y="832"/>
                  </a:lnTo>
                  <a:lnTo>
                    <a:pt x="1140" y="871"/>
                  </a:lnTo>
                  <a:lnTo>
                    <a:pt x="1067" y="904"/>
                  </a:lnTo>
                  <a:lnTo>
                    <a:pt x="992" y="932"/>
                  </a:lnTo>
                  <a:lnTo>
                    <a:pt x="914" y="954"/>
                  </a:lnTo>
                  <a:lnTo>
                    <a:pt x="831" y="966"/>
                  </a:lnTo>
                  <a:lnTo>
                    <a:pt x="744" y="969"/>
                  </a:lnTo>
                  <a:lnTo>
                    <a:pt x="709" y="969"/>
                  </a:lnTo>
                  <a:lnTo>
                    <a:pt x="675" y="966"/>
                  </a:lnTo>
                  <a:lnTo>
                    <a:pt x="675" y="865"/>
                  </a:lnTo>
                  <a:lnTo>
                    <a:pt x="715" y="871"/>
                  </a:lnTo>
                  <a:lnTo>
                    <a:pt x="758" y="873"/>
                  </a:lnTo>
                  <a:lnTo>
                    <a:pt x="815" y="869"/>
                  </a:lnTo>
                  <a:lnTo>
                    <a:pt x="870" y="859"/>
                  </a:lnTo>
                  <a:lnTo>
                    <a:pt x="925" y="841"/>
                  </a:lnTo>
                  <a:lnTo>
                    <a:pt x="979" y="820"/>
                  </a:lnTo>
                  <a:lnTo>
                    <a:pt x="1030" y="794"/>
                  </a:lnTo>
                  <a:lnTo>
                    <a:pt x="1079" y="767"/>
                  </a:lnTo>
                  <a:lnTo>
                    <a:pt x="1126" y="735"/>
                  </a:lnTo>
                  <a:lnTo>
                    <a:pt x="1172" y="701"/>
                  </a:lnTo>
                  <a:lnTo>
                    <a:pt x="1213" y="670"/>
                  </a:lnTo>
                  <a:lnTo>
                    <a:pt x="1250" y="636"/>
                  </a:lnTo>
                  <a:lnTo>
                    <a:pt x="1284" y="605"/>
                  </a:lnTo>
                  <a:lnTo>
                    <a:pt x="1315" y="577"/>
                  </a:lnTo>
                  <a:lnTo>
                    <a:pt x="1339" y="550"/>
                  </a:lnTo>
                  <a:lnTo>
                    <a:pt x="1361" y="530"/>
                  </a:lnTo>
                  <a:lnTo>
                    <a:pt x="1374" y="512"/>
                  </a:lnTo>
                  <a:lnTo>
                    <a:pt x="1384" y="502"/>
                  </a:lnTo>
                  <a:lnTo>
                    <a:pt x="1386" y="499"/>
                  </a:lnTo>
                  <a:lnTo>
                    <a:pt x="1384" y="495"/>
                  </a:lnTo>
                  <a:lnTo>
                    <a:pt x="1374" y="483"/>
                  </a:lnTo>
                  <a:lnTo>
                    <a:pt x="1359" y="465"/>
                  </a:lnTo>
                  <a:lnTo>
                    <a:pt x="1339" y="443"/>
                  </a:lnTo>
                  <a:lnTo>
                    <a:pt x="1311" y="418"/>
                  </a:lnTo>
                  <a:lnTo>
                    <a:pt x="1280" y="388"/>
                  </a:lnTo>
                  <a:lnTo>
                    <a:pt x="1242" y="357"/>
                  </a:lnTo>
                  <a:lnTo>
                    <a:pt x="1201" y="325"/>
                  </a:lnTo>
                  <a:lnTo>
                    <a:pt x="1154" y="292"/>
                  </a:lnTo>
                  <a:lnTo>
                    <a:pt x="1103" y="262"/>
                  </a:lnTo>
                  <a:lnTo>
                    <a:pt x="1048" y="233"/>
                  </a:lnTo>
                  <a:lnTo>
                    <a:pt x="987" y="207"/>
                  </a:lnTo>
                  <a:lnTo>
                    <a:pt x="924" y="187"/>
                  </a:lnTo>
                  <a:lnTo>
                    <a:pt x="855" y="171"/>
                  </a:lnTo>
                  <a:lnTo>
                    <a:pt x="782" y="162"/>
                  </a:lnTo>
                  <a:lnTo>
                    <a:pt x="707" y="160"/>
                  </a:lnTo>
                  <a:lnTo>
                    <a:pt x="675" y="162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rgbClr val="76B9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Trebuchet MS" pitchFamily="34" charset="0"/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9/19/2017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Trebuchet MS" pitchFamily="34" charset="0"/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528649" y="308894"/>
            <a:ext cx="1083012" cy="200064"/>
            <a:chOff x="8775700" y="3552825"/>
            <a:chExt cx="5156200" cy="952500"/>
          </a:xfrm>
        </p:grpSpPr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13817600" y="4265613"/>
              <a:ext cx="114300" cy="111125"/>
            </a:xfrm>
            <a:custGeom>
              <a:avLst/>
              <a:gdLst>
                <a:gd name="T0" fmla="*/ 59 w 144"/>
                <a:gd name="T1" fmla="*/ 63 h 139"/>
                <a:gd name="T2" fmla="*/ 79 w 144"/>
                <a:gd name="T3" fmla="*/ 63 h 139"/>
                <a:gd name="T4" fmla="*/ 85 w 144"/>
                <a:gd name="T5" fmla="*/ 61 h 139"/>
                <a:gd name="T6" fmla="*/ 87 w 144"/>
                <a:gd name="T7" fmla="*/ 53 h 139"/>
                <a:gd name="T8" fmla="*/ 83 w 144"/>
                <a:gd name="T9" fmla="*/ 47 h 139"/>
                <a:gd name="T10" fmla="*/ 75 w 144"/>
                <a:gd name="T11" fmla="*/ 45 h 139"/>
                <a:gd name="T12" fmla="*/ 59 w 144"/>
                <a:gd name="T13" fmla="*/ 45 h 139"/>
                <a:gd name="T14" fmla="*/ 73 w 144"/>
                <a:gd name="T15" fmla="*/ 33 h 139"/>
                <a:gd name="T16" fmla="*/ 101 w 144"/>
                <a:gd name="T17" fmla="*/ 41 h 139"/>
                <a:gd name="T18" fmla="*/ 103 w 144"/>
                <a:gd name="T19" fmla="*/ 61 h 139"/>
                <a:gd name="T20" fmla="*/ 99 w 144"/>
                <a:gd name="T21" fmla="*/ 68 h 139"/>
                <a:gd name="T22" fmla="*/ 91 w 144"/>
                <a:gd name="T23" fmla="*/ 74 h 139"/>
                <a:gd name="T24" fmla="*/ 105 w 144"/>
                <a:gd name="T25" fmla="*/ 106 h 139"/>
                <a:gd name="T26" fmla="*/ 67 w 144"/>
                <a:gd name="T27" fmla="*/ 76 h 139"/>
                <a:gd name="T28" fmla="*/ 59 w 144"/>
                <a:gd name="T29" fmla="*/ 106 h 139"/>
                <a:gd name="T30" fmla="*/ 44 w 144"/>
                <a:gd name="T31" fmla="*/ 33 h 139"/>
                <a:gd name="T32" fmla="*/ 51 w 144"/>
                <a:gd name="T33" fmla="*/ 21 h 139"/>
                <a:gd name="T34" fmla="*/ 24 w 144"/>
                <a:gd name="T35" fmla="*/ 49 h 139"/>
                <a:gd name="T36" fmla="*/ 24 w 144"/>
                <a:gd name="T37" fmla="*/ 92 h 139"/>
                <a:gd name="T38" fmla="*/ 51 w 144"/>
                <a:gd name="T39" fmla="*/ 120 h 139"/>
                <a:gd name="T40" fmla="*/ 71 w 144"/>
                <a:gd name="T41" fmla="*/ 124 h 139"/>
                <a:gd name="T42" fmla="*/ 109 w 144"/>
                <a:gd name="T43" fmla="*/ 108 h 139"/>
                <a:gd name="T44" fmla="*/ 122 w 144"/>
                <a:gd name="T45" fmla="*/ 70 h 139"/>
                <a:gd name="T46" fmla="*/ 109 w 144"/>
                <a:gd name="T47" fmla="*/ 31 h 139"/>
                <a:gd name="T48" fmla="*/ 71 w 144"/>
                <a:gd name="T49" fmla="*/ 17 h 139"/>
                <a:gd name="T50" fmla="*/ 95 w 144"/>
                <a:gd name="T51" fmla="*/ 3 h 139"/>
                <a:gd name="T52" fmla="*/ 130 w 144"/>
                <a:gd name="T53" fmla="*/ 27 h 139"/>
                <a:gd name="T54" fmla="*/ 144 w 144"/>
                <a:gd name="T55" fmla="*/ 70 h 139"/>
                <a:gd name="T56" fmla="*/ 130 w 144"/>
                <a:gd name="T57" fmla="*/ 114 h 139"/>
                <a:gd name="T58" fmla="*/ 95 w 144"/>
                <a:gd name="T59" fmla="*/ 135 h 139"/>
                <a:gd name="T60" fmla="*/ 50 w 144"/>
                <a:gd name="T61" fmla="*/ 135 h 139"/>
                <a:gd name="T62" fmla="*/ 14 w 144"/>
                <a:gd name="T63" fmla="*/ 114 h 139"/>
                <a:gd name="T64" fmla="*/ 0 w 144"/>
                <a:gd name="T65" fmla="*/ 70 h 139"/>
                <a:gd name="T66" fmla="*/ 14 w 144"/>
                <a:gd name="T67" fmla="*/ 27 h 139"/>
                <a:gd name="T68" fmla="*/ 50 w 144"/>
                <a:gd name="T6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139">
                  <a:moveTo>
                    <a:pt x="59" y="45"/>
                  </a:moveTo>
                  <a:lnTo>
                    <a:pt x="59" y="63"/>
                  </a:lnTo>
                  <a:lnTo>
                    <a:pt x="75" y="63"/>
                  </a:lnTo>
                  <a:lnTo>
                    <a:pt x="79" y="63"/>
                  </a:lnTo>
                  <a:lnTo>
                    <a:pt x="83" y="63"/>
                  </a:lnTo>
                  <a:lnTo>
                    <a:pt x="85" y="61"/>
                  </a:lnTo>
                  <a:lnTo>
                    <a:pt x="87" y="57"/>
                  </a:lnTo>
                  <a:lnTo>
                    <a:pt x="87" y="53"/>
                  </a:lnTo>
                  <a:lnTo>
                    <a:pt x="85" y="49"/>
                  </a:lnTo>
                  <a:lnTo>
                    <a:pt x="83" y="47"/>
                  </a:lnTo>
                  <a:lnTo>
                    <a:pt x="79" y="45"/>
                  </a:lnTo>
                  <a:lnTo>
                    <a:pt x="75" y="45"/>
                  </a:lnTo>
                  <a:lnTo>
                    <a:pt x="71" y="45"/>
                  </a:lnTo>
                  <a:lnTo>
                    <a:pt x="59" y="45"/>
                  </a:lnTo>
                  <a:close/>
                  <a:moveTo>
                    <a:pt x="44" y="33"/>
                  </a:moveTo>
                  <a:lnTo>
                    <a:pt x="73" y="33"/>
                  </a:lnTo>
                  <a:lnTo>
                    <a:pt x="89" y="35"/>
                  </a:lnTo>
                  <a:lnTo>
                    <a:pt x="101" y="41"/>
                  </a:lnTo>
                  <a:lnTo>
                    <a:pt x="105" y="55"/>
                  </a:lnTo>
                  <a:lnTo>
                    <a:pt x="103" y="61"/>
                  </a:lnTo>
                  <a:lnTo>
                    <a:pt x="101" y="67"/>
                  </a:lnTo>
                  <a:lnTo>
                    <a:pt x="99" y="68"/>
                  </a:lnTo>
                  <a:lnTo>
                    <a:pt x="95" y="72"/>
                  </a:lnTo>
                  <a:lnTo>
                    <a:pt x="91" y="74"/>
                  </a:lnTo>
                  <a:lnTo>
                    <a:pt x="85" y="74"/>
                  </a:lnTo>
                  <a:lnTo>
                    <a:pt x="105" y="106"/>
                  </a:lnTo>
                  <a:lnTo>
                    <a:pt x="85" y="106"/>
                  </a:lnTo>
                  <a:lnTo>
                    <a:pt x="67" y="76"/>
                  </a:lnTo>
                  <a:lnTo>
                    <a:pt x="59" y="76"/>
                  </a:lnTo>
                  <a:lnTo>
                    <a:pt x="59" y="106"/>
                  </a:lnTo>
                  <a:lnTo>
                    <a:pt x="44" y="106"/>
                  </a:lnTo>
                  <a:lnTo>
                    <a:pt x="44" y="33"/>
                  </a:lnTo>
                  <a:close/>
                  <a:moveTo>
                    <a:pt x="71" y="17"/>
                  </a:moveTo>
                  <a:lnTo>
                    <a:pt x="51" y="21"/>
                  </a:lnTo>
                  <a:lnTo>
                    <a:pt x="36" y="31"/>
                  </a:lnTo>
                  <a:lnTo>
                    <a:pt x="24" y="49"/>
                  </a:lnTo>
                  <a:lnTo>
                    <a:pt x="20" y="70"/>
                  </a:lnTo>
                  <a:lnTo>
                    <a:pt x="24" y="92"/>
                  </a:lnTo>
                  <a:lnTo>
                    <a:pt x="36" y="108"/>
                  </a:lnTo>
                  <a:lnTo>
                    <a:pt x="51" y="120"/>
                  </a:lnTo>
                  <a:lnTo>
                    <a:pt x="71" y="124"/>
                  </a:lnTo>
                  <a:lnTo>
                    <a:pt x="71" y="124"/>
                  </a:lnTo>
                  <a:lnTo>
                    <a:pt x="91" y="120"/>
                  </a:lnTo>
                  <a:lnTo>
                    <a:pt x="109" y="108"/>
                  </a:lnTo>
                  <a:lnTo>
                    <a:pt x="118" y="92"/>
                  </a:lnTo>
                  <a:lnTo>
                    <a:pt x="122" y="70"/>
                  </a:lnTo>
                  <a:lnTo>
                    <a:pt x="118" y="49"/>
                  </a:lnTo>
                  <a:lnTo>
                    <a:pt x="109" y="31"/>
                  </a:lnTo>
                  <a:lnTo>
                    <a:pt x="91" y="21"/>
                  </a:lnTo>
                  <a:lnTo>
                    <a:pt x="71" y="17"/>
                  </a:lnTo>
                  <a:close/>
                  <a:moveTo>
                    <a:pt x="71" y="0"/>
                  </a:moveTo>
                  <a:lnTo>
                    <a:pt x="95" y="3"/>
                  </a:lnTo>
                  <a:lnTo>
                    <a:pt x="114" y="11"/>
                  </a:lnTo>
                  <a:lnTo>
                    <a:pt x="130" y="27"/>
                  </a:lnTo>
                  <a:lnTo>
                    <a:pt x="140" y="45"/>
                  </a:lnTo>
                  <a:lnTo>
                    <a:pt x="144" y="70"/>
                  </a:lnTo>
                  <a:lnTo>
                    <a:pt x="140" y="94"/>
                  </a:lnTo>
                  <a:lnTo>
                    <a:pt x="130" y="114"/>
                  </a:lnTo>
                  <a:lnTo>
                    <a:pt x="114" y="128"/>
                  </a:lnTo>
                  <a:lnTo>
                    <a:pt x="95" y="135"/>
                  </a:lnTo>
                  <a:lnTo>
                    <a:pt x="71" y="139"/>
                  </a:lnTo>
                  <a:lnTo>
                    <a:pt x="50" y="135"/>
                  </a:lnTo>
                  <a:lnTo>
                    <a:pt x="30" y="128"/>
                  </a:lnTo>
                  <a:lnTo>
                    <a:pt x="14" y="114"/>
                  </a:lnTo>
                  <a:lnTo>
                    <a:pt x="4" y="94"/>
                  </a:lnTo>
                  <a:lnTo>
                    <a:pt x="0" y="70"/>
                  </a:lnTo>
                  <a:lnTo>
                    <a:pt x="4" y="45"/>
                  </a:lnTo>
                  <a:lnTo>
                    <a:pt x="14" y="27"/>
                  </a:lnTo>
                  <a:lnTo>
                    <a:pt x="30" y="11"/>
                  </a:lnTo>
                  <a:lnTo>
                    <a:pt x="50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0447338" y="3732213"/>
              <a:ext cx="3333750" cy="625475"/>
            </a:xfrm>
            <a:custGeom>
              <a:avLst/>
              <a:gdLst>
                <a:gd name="T0" fmla="*/ 2325 w 4200"/>
                <a:gd name="T1" fmla="*/ 618 h 788"/>
                <a:gd name="T2" fmla="*/ 2465 w 4200"/>
                <a:gd name="T3" fmla="*/ 616 h 788"/>
                <a:gd name="T4" fmla="*/ 2540 w 4200"/>
                <a:gd name="T5" fmla="*/ 597 h 788"/>
                <a:gd name="T6" fmla="*/ 2599 w 4200"/>
                <a:gd name="T7" fmla="*/ 555 h 788"/>
                <a:gd name="T8" fmla="*/ 2635 w 4200"/>
                <a:gd name="T9" fmla="*/ 488 h 788"/>
                <a:gd name="T10" fmla="*/ 2648 w 4200"/>
                <a:gd name="T11" fmla="*/ 396 h 788"/>
                <a:gd name="T12" fmla="*/ 2635 w 4200"/>
                <a:gd name="T13" fmla="*/ 301 h 788"/>
                <a:gd name="T14" fmla="*/ 2599 w 4200"/>
                <a:gd name="T15" fmla="*/ 236 h 788"/>
                <a:gd name="T16" fmla="*/ 2540 w 4200"/>
                <a:gd name="T17" fmla="*/ 193 h 788"/>
                <a:gd name="T18" fmla="*/ 2465 w 4200"/>
                <a:gd name="T19" fmla="*/ 173 h 788"/>
                <a:gd name="T20" fmla="*/ 2325 w 4200"/>
                <a:gd name="T21" fmla="*/ 171 h 788"/>
                <a:gd name="T22" fmla="*/ 3597 w 4200"/>
                <a:gd name="T23" fmla="*/ 512 h 788"/>
                <a:gd name="T24" fmla="*/ 3735 w 4200"/>
                <a:gd name="T25" fmla="*/ 143 h 788"/>
                <a:gd name="T26" fmla="*/ 4200 w 4200"/>
                <a:gd name="T27" fmla="*/ 786 h 788"/>
                <a:gd name="T28" fmla="*/ 3916 w 4200"/>
                <a:gd name="T29" fmla="*/ 648 h 788"/>
                <a:gd name="T30" fmla="*/ 3501 w 4200"/>
                <a:gd name="T31" fmla="*/ 786 h 788"/>
                <a:gd name="T32" fmla="*/ 3592 w 4200"/>
                <a:gd name="T33" fmla="*/ 0 h 788"/>
                <a:gd name="T34" fmla="*/ 2969 w 4200"/>
                <a:gd name="T35" fmla="*/ 0 h 788"/>
                <a:gd name="T36" fmla="*/ 3190 w 4200"/>
                <a:gd name="T37" fmla="*/ 788 h 788"/>
                <a:gd name="T38" fmla="*/ 2969 w 4200"/>
                <a:gd name="T39" fmla="*/ 0 h 788"/>
                <a:gd name="T40" fmla="*/ 2416 w 4200"/>
                <a:gd name="T41" fmla="*/ 0 h 788"/>
                <a:gd name="T42" fmla="*/ 2554 w 4200"/>
                <a:gd name="T43" fmla="*/ 7 h 788"/>
                <a:gd name="T44" fmla="*/ 2666 w 4200"/>
                <a:gd name="T45" fmla="*/ 33 h 788"/>
                <a:gd name="T46" fmla="*/ 2757 w 4200"/>
                <a:gd name="T47" fmla="*/ 90 h 788"/>
                <a:gd name="T48" fmla="*/ 2818 w 4200"/>
                <a:gd name="T49" fmla="*/ 173 h 788"/>
                <a:gd name="T50" fmla="*/ 2853 w 4200"/>
                <a:gd name="T51" fmla="*/ 277 h 788"/>
                <a:gd name="T52" fmla="*/ 2865 w 4200"/>
                <a:gd name="T53" fmla="*/ 402 h 788"/>
                <a:gd name="T54" fmla="*/ 2855 w 4200"/>
                <a:gd name="T55" fmla="*/ 518 h 788"/>
                <a:gd name="T56" fmla="*/ 2828 w 4200"/>
                <a:gd name="T57" fmla="*/ 614 h 788"/>
                <a:gd name="T58" fmla="*/ 2786 w 4200"/>
                <a:gd name="T59" fmla="*/ 683 h 788"/>
                <a:gd name="T60" fmla="*/ 2735 w 4200"/>
                <a:gd name="T61" fmla="*/ 731 h 788"/>
                <a:gd name="T62" fmla="*/ 2672 w 4200"/>
                <a:gd name="T63" fmla="*/ 762 h 788"/>
                <a:gd name="T64" fmla="*/ 2585 w 4200"/>
                <a:gd name="T65" fmla="*/ 780 h 788"/>
                <a:gd name="T66" fmla="*/ 2465 w 4200"/>
                <a:gd name="T67" fmla="*/ 788 h 788"/>
                <a:gd name="T68" fmla="*/ 2105 w 4200"/>
                <a:gd name="T69" fmla="*/ 0 h 788"/>
                <a:gd name="T70" fmla="*/ 1063 w 4200"/>
                <a:gd name="T71" fmla="*/ 0 h 788"/>
                <a:gd name="T72" fmla="*/ 1428 w 4200"/>
                <a:gd name="T73" fmla="*/ 0 h 788"/>
                <a:gd name="T74" fmla="*/ 1398 w 4200"/>
                <a:gd name="T75" fmla="*/ 788 h 788"/>
                <a:gd name="T76" fmla="*/ 825 w 4200"/>
                <a:gd name="T77" fmla="*/ 0 h 788"/>
                <a:gd name="T78" fmla="*/ 1969 w 4200"/>
                <a:gd name="T79" fmla="*/ 0 h 788"/>
                <a:gd name="T80" fmla="*/ 1747 w 4200"/>
                <a:gd name="T81" fmla="*/ 788 h 788"/>
                <a:gd name="T82" fmla="*/ 0 w 4200"/>
                <a:gd name="T83" fmla="*/ 0 h 788"/>
                <a:gd name="T84" fmla="*/ 441 w 4200"/>
                <a:gd name="T85" fmla="*/ 0 h 788"/>
                <a:gd name="T86" fmla="*/ 522 w 4200"/>
                <a:gd name="T87" fmla="*/ 7 h 788"/>
                <a:gd name="T88" fmla="*/ 599 w 4200"/>
                <a:gd name="T89" fmla="*/ 25 h 788"/>
                <a:gd name="T90" fmla="*/ 667 w 4200"/>
                <a:gd name="T91" fmla="*/ 59 h 788"/>
                <a:gd name="T92" fmla="*/ 725 w 4200"/>
                <a:gd name="T93" fmla="*/ 112 h 788"/>
                <a:gd name="T94" fmla="*/ 766 w 4200"/>
                <a:gd name="T95" fmla="*/ 187 h 788"/>
                <a:gd name="T96" fmla="*/ 788 w 4200"/>
                <a:gd name="T97" fmla="*/ 289 h 788"/>
                <a:gd name="T98" fmla="*/ 790 w 4200"/>
                <a:gd name="T99" fmla="*/ 788 h 788"/>
                <a:gd name="T100" fmla="*/ 573 w 4200"/>
                <a:gd name="T101" fmla="*/ 427 h 788"/>
                <a:gd name="T102" fmla="*/ 567 w 4200"/>
                <a:gd name="T103" fmla="*/ 317 h 788"/>
                <a:gd name="T104" fmla="*/ 543 w 4200"/>
                <a:gd name="T105" fmla="*/ 244 h 788"/>
                <a:gd name="T106" fmla="*/ 500 w 4200"/>
                <a:gd name="T107" fmla="*/ 201 h 788"/>
                <a:gd name="T108" fmla="*/ 439 w 4200"/>
                <a:gd name="T109" fmla="*/ 179 h 788"/>
                <a:gd name="T110" fmla="*/ 224 w 4200"/>
                <a:gd name="T111" fmla="*/ 175 h 788"/>
                <a:gd name="T112" fmla="*/ 0 w 4200"/>
                <a:gd name="T113" fmla="*/ 78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00" h="788">
                  <a:moveTo>
                    <a:pt x="2325" y="171"/>
                  </a:moveTo>
                  <a:lnTo>
                    <a:pt x="2325" y="618"/>
                  </a:lnTo>
                  <a:lnTo>
                    <a:pt x="2420" y="618"/>
                  </a:lnTo>
                  <a:lnTo>
                    <a:pt x="2465" y="616"/>
                  </a:lnTo>
                  <a:lnTo>
                    <a:pt x="2505" y="608"/>
                  </a:lnTo>
                  <a:lnTo>
                    <a:pt x="2540" y="597"/>
                  </a:lnTo>
                  <a:lnTo>
                    <a:pt x="2572" y="579"/>
                  </a:lnTo>
                  <a:lnTo>
                    <a:pt x="2599" y="555"/>
                  </a:lnTo>
                  <a:lnTo>
                    <a:pt x="2619" y="526"/>
                  </a:lnTo>
                  <a:lnTo>
                    <a:pt x="2635" y="488"/>
                  </a:lnTo>
                  <a:lnTo>
                    <a:pt x="2644" y="445"/>
                  </a:lnTo>
                  <a:lnTo>
                    <a:pt x="2648" y="396"/>
                  </a:lnTo>
                  <a:lnTo>
                    <a:pt x="2644" y="344"/>
                  </a:lnTo>
                  <a:lnTo>
                    <a:pt x="2635" y="301"/>
                  </a:lnTo>
                  <a:lnTo>
                    <a:pt x="2619" y="266"/>
                  </a:lnTo>
                  <a:lnTo>
                    <a:pt x="2599" y="236"/>
                  </a:lnTo>
                  <a:lnTo>
                    <a:pt x="2572" y="212"/>
                  </a:lnTo>
                  <a:lnTo>
                    <a:pt x="2540" y="193"/>
                  </a:lnTo>
                  <a:lnTo>
                    <a:pt x="2505" y="181"/>
                  </a:lnTo>
                  <a:lnTo>
                    <a:pt x="2465" y="173"/>
                  </a:lnTo>
                  <a:lnTo>
                    <a:pt x="2420" y="171"/>
                  </a:lnTo>
                  <a:lnTo>
                    <a:pt x="2325" y="171"/>
                  </a:lnTo>
                  <a:close/>
                  <a:moveTo>
                    <a:pt x="3735" y="143"/>
                  </a:moveTo>
                  <a:lnTo>
                    <a:pt x="3597" y="512"/>
                  </a:lnTo>
                  <a:lnTo>
                    <a:pt x="3869" y="512"/>
                  </a:lnTo>
                  <a:lnTo>
                    <a:pt x="3735" y="143"/>
                  </a:lnTo>
                  <a:close/>
                  <a:moveTo>
                    <a:pt x="3887" y="0"/>
                  </a:moveTo>
                  <a:lnTo>
                    <a:pt x="4200" y="786"/>
                  </a:lnTo>
                  <a:lnTo>
                    <a:pt x="3962" y="786"/>
                  </a:lnTo>
                  <a:lnTo>
                    <a:pt x="3916" y="648"/>
                  </a:lnTo>
                  <a:lnTo>
                    <a:pt x="3548" y="648"/>
                  </a:lnTo>
                  <a:lnTo>
                    <a:pt x="3501" y="786"/>
                  </a:lnTo>
                  <a:lnTo>
                    <a:pt x="3280" y="786"/>
                  </a:lnTo>
                  <a:lnTo>
                    <a:pt x="3592" y="0"/>
                  </a:lnTo>
                  <a:lnTo>
                    <a:pt x="3887" y="0"/>
                  </a:lnTo>
                  <a:close/>
                  <a:moveTo>
                    <a:pt x="2969" y="0"/>
                  </a:moveTo>
                  <a:lnTo>
                    <a:pt x="3190" y="0"/>
                  </a:lnTo>
                  <a:lnTo>
                    <a:pt x="3190" y="788"/>
                  </a:lnTo>
                  <a:lnTo>
                    <a:pt x="2969" y="788"/>
                  </a:lnTo>
                  <a:lnTo>
                    <a:pt x="2969" y="0"/>
                  </a:lnTo>
                  <a:close/>
                  <a:moveTo>
                    <a:pt x="2105" y="0"/>
                  </a:moveTo>
                  <a:lnTo>
                    <a:pt x="2416" y="0"/>
                  </a:lnTo>
                  <a:lnTo>
                    <a:pt x="2489" y="2"/>
                  </a:lnTo>
                  <a:lnTo>
                    <a:pt x="2554" y="7"/>
                  </a:lnTo>
                  <a:lnTo>
                    <a:pt x="2613" y="17"/>
                  </a:lnTo>
                  <a:lnTo>
                    <a:pt x="2666" y="33"/>
                  </a:lnTo>
                  <a:lnTo>
                    <a:pt x="2713" y="57"/>
                  </a:lnTo>
                  <a:lnTo>
                    <a:pt x="2757" y="90"/>
                  </a:lnTo>
                  <a:lnTo>
                    <a:pt x="2794" y="132"/>
                  </a:lnTo>
                  <a:lnTo>
                    <a:pt x="2818" y="173"/>
                  </a:lnTo>
                  <a:lnTo>
                    <a:pt x="2839" y="222"/>
                  </a:lnTo>
                  <a:lnTo>
                    <a:pt x="2853" y="277"/>
                  </a:lnTo>
                  <a:lnTo>
                    <a:pt x="2863" y="337"/>
                  </a:lnTo>
                  <a:lnTo>
                    <a:pt x="2865" y="402"/>
                  </a:lnTo>
                  <a:lnTo>
                    <a:pt x="2863" y="461"/>
                  </a:lnTo>
                  <a:lnTo>
                    <a:pt x="2855" y="518"/>
                  </a:lnTo>
                  <a:lnTo>
                    <a:pt x="2843" y="569"/>
                  </a:lnTo>
                  <a:lnTo>
                    <a:pt x="2828" y="614"/>
                  </a:lnTo>
                  <a:lnTo>
                    <a:pt x="2810" y="654"/>
                  </a:lnTo>
                  <a:lnTo>
                    <a:pt x="2786" y="683"/>
                  </a:lnTo>
                  <a:lnTo>
                    <a:pt x="2761" y="709"/>
                  </a:lnTo>
                  <a:lnTo>
                    <a:pt x="2735" y="731"/>
                  </a:lnTo>
                  <a:lnTo>
                    <a:pt x="2705" y="748"/>
                  </a:lnTo>
                  <a:lnTo>
                    <a:pt x="2672" y="762"/>
                  </a:lnTo>
                  <a:lnTo>
                    <a:pt x="2633" y="772"/>
                  </a:lnTo>
                  <a:lnTo>
                    <a:pt x="2585" y="780"/>
                  </a:lnTo>
                  <a:lnTo>
                    <a:pt x="2530" y="786"/>
                  </a:lnTo>
                  <a:lnTo>
                    <a:pt x="2465" y="788"/>
                  </a:lnTo>
                  <a:lnTo>
                    <a:pt x="2105" y="788"/>
                  </a:lnTo>
                  <a:lnTo>
                    <a:pt x="2105" y="0"/>
                  </a:lnTo>
                  <a:close/>
                  <a:moveTo>
                    <a:pt x="825" y="0"/>
                  </a:moveTo>
                  <a:lnTo>
                    <a:pt x="1063" y="0"/>
                  </a:lnTo>
                  <a:lnTo>
                    <a:pt x="1240" y="624"/>
                  </a:lnTo>
                  <a:lnTo>
                    <a:pt x="1428" y="0"/>
                  </a:lnTo>
                  <a:lnTo>
                    <a:pt x="1654" y="0"/>
                  </a:lnTo>
                  <a:lnTo>
                    <a:pt x="1398" y="788"/>
                  </a:lnTo>
                  <a:lnTo>
                    <a:pt x="1077" y="788"/>
                  </a:lnTo>
                  <a:lnTo>
                    <a:pt x="825" y="0"/>
                  </a:lnTo>
                  <a:close/>
                  <a:moveTo>
                    <a:pt x="1747" y="0"/>
                  </a:moveTo>
                  <a:lnTo>
                    <a:pt x="1969" y="0"/>
                  </a:lnTo>
                  <a:lnTo>
                    <a:pt x="1969" y="788"/>
                  </a:lnTo>
                  <a:lnTo>
                    <a:pt x="1747" y="788"/>
                  </a:lnTo>
                  <a:lnTo>
                    <a:pt x="1747" y="0"/>
                  </a:lnTo>
                  <a:close/>
                  <a:moveTo>
                    <a:pt x="0" y="0"/>
                  </a:moveTo>
                  <a:lnTo>
                    <a:pt x="400" y="0"/>
                  </a:lnTo>
                  <a:lnTo>
                    <a:pt x="441" y="0"/>
                  </a:lnTo>
                  <a:lnTo>
                    <a:pt x="482" y="2"/>
                  </a:lnTo>
                  <a:lnTo>
                    <a:pt x="522" y="7"/>
                  </a:lnTo>
                  <a:lnTo>
                    <a:pt x="561" y="15"/>
                  </a:lnTo>
                  <a:lnTo>
                    <a:pt x="599" y="25"/>
                  </a:lnTo>
                  <a:lnTo>
                    <a:pt x="634" y="41"/>
                  </a:lnTo>
                  <a:lnTo>
                    <a:pt x="667" y="59"/>
                  </a:lnTo>
                  <a:lnTo>
                    <a:pt x="697" y="82"/>
                  </a:lnTo>
                  <a:lnTo>
                    <a:pt x="725" y="112"/>
                  </a:lnTo>
                  <a:lnTo>
                    <a:pt x="746" y="145"/>
                  </a:lnTo>
                  <a:lnTo>
                    <a:pt x="766" y="187"/>
                  </a:lnTo>
                  <a:lnTo>
                    <a:pt x="780" y="234"/>
                  </a:lnTo>
                  <a:lnTo>
                    <a:pt x="788" y="289"/>
                  </a:lnTo>
                  <a:lnTo>
                    <a:pt x="790" y="352"/>
                  </a:lnTo>
                  <a:lnTo>
                    <a:pt x="790" y="788"/>
                  </a:lnTo>
                  <a:lnTo>
                    <a:pt x="573" y="788"/>
                  </a:lnTo>
                  <a:lnTo>
                    <a:pt x="573" y="427"/>
                  </a:lnTo>
                  <a:lnTo>
                    <a:pt x="571" y="368"/>
                  </a:lnTo>
                  <a:lnTo>
                    <a:pt x="567" y="317"/>
                  </a:lnTo>
                  <a:lnTo>
                    <a:pt x="557" y="277"/>
                  </a:lnTo>
                  <a:lnTo>
                    <a:pt x="543" y="244"/>
                  </a:lnTo>
                  <a:lnTo>
                    <a:pt x="524" y="220"/>
                  </a:lnTo>
                  <a:lnTo>
                    <a:pt x="500" y="201"/>
                  </a:lnTo>
                  <a:lnTo>
                    <a:pt x="473" y="187"/>
                  </a:lnTo>
                  <a:lnTo>
                    <a:pt x="439" y="179"/>
                  </a:lnTo>
                  <a:lnTo>
                    <a:pt x="400" y="175"/>
                  </a:lnTo>
                  <a:lnTo>
                    <a:pt x="224" y="175"/>
                  </a:lnTo>
                  <a:lnTo>
                    <a:pt x="224" y="788"/>
                  </a:lnTo>
                  <a:lnTo>
                    <a:pt x="0" y="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8775700" y="3552825"/>
              <a:ext cx="1436688" cy="952500"/>
            </a:xfrm>
            <a:custGeom>
              <a:avLst/>
              <a:gdLst>
                <a:gd name="T0" fmla="*/ 638 w 1810"/>
                <a:gd name="T1" fmla="*/ 451 h 1200"/>
                <a:gd name="T2" fmla="*/ 516 w 1810"/>
                <a:gd name="T3" fmla="*/ 502 h 1200"/>
                <a:gd name="T4" fmla="*/ 469 w 1810"/>
                <a:gd name="T5" fmla="*/ 546 h 1200"/>
                <a:gd name="T6" fmla="*/ 496 w 1810"/>
                <a:gd name="T7" fmla="*/ 613 h 1200"/>
                <a:gd name="T8" fmla="*/ 595 w 1810"/>
                <a:gd name="T9" fmla="*/ 735 h 1200"/>
                <a:gd name="T10" fmla="*/ 614 w 1810"/>
                <a:gd name="T11" fmla="*/ 851 h 1200"/>
                <a:gd name="T12" fmla="*/ 439 w 1810"/>
                <a:gd name="T13" fmla="*/ 733 h 1200"/>
                <a:gd name="T14" fmla="*/ 349 w 1810"/>
                <a:gd name="T15" fmla="*/ 595 h 1200"/>
                <a:gd name="T16" fmla="*/ 323 w 1810"/>
                <a:gd name="T17" fmla="*/ 530 h 1200"/>
                <a:gd name="T18" fmla="*/ 372 w 1810"/>
                <a:gd name="T19" fmla="*/ 485 h 1200"/>
                <a:gd name="T20" fmla="*/ 516 w 1810"/>
                <a:gd name="T21" fmla="*/ 400 h 1200"/>
                <a:gd name="T22" fmla="*/ 707 w 1810"/>
                <a:gd name="T23" fmla="*/ 248 h 1200"/>
                <a:gd name="T24" fmla="*/ 933 w 1810"/>
                <a:gd name="T25" fmla="*/ 296 h 1200"/>
                <a:gd name="T26" fmla="*/ 1097 w 1810"/>
                <a:gd name="T27" fmla="*/ 400 h 1200"/>
                <a:gd name="T28" fmla="*/ 1185 w 1810"/>
                <a:gd name="T29" fmla="*/ 489 h 1200"/>
                <a:gd name="T30" fmla="*/ 1185 w 1810"/>
                <a:gd name="T31" fmla="*/ 518 h 1200"/>
                <a:gd name="T32" fmla="*/ 1097 w 1810"/>
                <a:gd name="T33" fmla="*/ 617 h 1200"/>
                <a:gd name="T34" fmla="*/ 947 w 1810"/>
                <a:gd name="T35" fmla="*/ 737 h 1200"/>
                <a:gd name="T36" fmla="*/ 762 w 1810"/>
                <a:gd name="T37" fmla="*/ 794 h 1200"/>
                <a:gd name="T38" fmla="*/ 715 w 1810"/>
                <a:gd name="T39" fmla="*/ 459 h 1200"/>
                <a:gd name="T40" fmla="*/ 817 w 1810"/>
                <a:gd name="T41" fmla="*/ 528 h 1200"/>
                <a:gd name="T42" fmla="*/ 1038 w 1810"/>
                <a:gd name="T43" fmla="*/ 502 h 1200"/>
                <a:gd name="T44" fmla="*/ 985 w 1810"/>
                <a:gd name="T45" fmla="*/ 451 h 1200"/>
                <a:gd name="T46" fmla="*/ 839 w 1810"/>
                <a:gd name="T47" fmla="*/ 370 h 1200"/>
                <a:gd name="T48" fmla="*/ 675 w 1810"/>
                <a:gd name="T49" fmla="*/ 250 h 1200"/>
                <a:gd name="T50" fmla="*/ 603 w 1810"/>
                <a:gd name="T51" fmla="*/ 260 h 1200"/>
                <a:gd name="T52" fmla="*/ 370 w 1810"/>
                <a:gd name="T53" fmla="*/ 349 h 1200"/>
                <a:gd name="T54" fmla="*/ 232 w 1810"/>
                <a:gd name="T55" fmla="*/ 461 h 1200"/>
                <a:gd name="T56" fmla="*/ 185 w 1810"/>
                <a:gd name="T57" fmla="*/ 516 h 1200"/>
                <a:gd name="T58" fmla="*/ 211 w 1810"/>
                <a:gd name="T59" fmla="*/ 581 h 1200"/>
                <a:gd name="T60" fmla="*/ 293 w 1810"/>
                <a:gd name="T61" fmla="*/ 723 h 1200"/>
                <a:gd name="T62" fmla="*/ 445 w 1810"/>
                <a:gd name="T63" fmla="*/ 877 h 1200"/>
                <a:gd name="T64" fmla="*/ 675 w 1810"/>
                <a:gd name="T65" fmla="*/ 966 h 1200"/>
                <a:gd name="T66" fmla="*/ 453 w 1810"/>
                <a:gd name="T67" fmla="*/ 1001 h 1200"/>
                <a:gd name="T68" fmla="*/ 232 w 1810"/>
                <a:gd name="T69" fmla="*/ 849 h 1200"/>
                <a:gd name="T70" fmla="*/ 89 w 1810"/>
                <a:gd name="T71" fmla="*/ 674 h 1200"/>
                <a:gd name="T72" fmla="*/ 16 w 1810"/>
                <a:gd name="T73" fmla="*/ 536 h 1200"/>
                <a:gd name="T74" fmla="*/ 4 w 1810"/>
                <a:gd name="T75" fmla="*/ 495 h 1200"/>
                <a:gd name="T76" fmla="*/ 85 w 1810"/>
                <a:gd name="T77" fmla="*/ 426 h 1200"/>
                <a:gd name="T78" fmla="*/ 250 w 1810"/>
                <a:gd name="T79" fmla="*/ 311 h 1200"/>
                <a:gd name="T80" fmla="*/ 478 w 1810"/>
                <a:gd name="T81" fmla="*/ 205 h 1200"/>
                <a:gd name="T82" fmla="*/ 675 w 1810"/>
                <a:gd name="T83" fmla="*/ 0 h 1200"/>
                <a:gd name="T84" fmla="*/ 675 w 1810"/>
                <a:gd name="T85" fmla="*/ 1058 h 1200"/>
                <a:gd name="T86" fmla="*/ 977 w 1810"/>
                <a:gd name="T87" fmla="*/ 1038 h 1200"/>
                <a:gd name="T88" fmla="*/ 1321 w 1810"/>
                <a:gd name="T89" fmla="*/ 946 h 1200"/>
                <a:gd name="T90" fmla="*/ 1619 w 1810"/>
                <a:gd name="T91" fmla="*/ 802 h 1200"/>
                <a:gd name="T92" fmla="*/ 1605 w 1810"/>
                <a:gd name="T93" fmla="*/ 717 h 1200"/>
                <a:gd name="T94" fmla="*/ 1485 w 1810"/>
                <a:gd name="T95" fmla="*/ 648 h 1200"/>
                <a:gd name="T96" fmla="*/ 1276 w 1810"/>
                <a:gd name="T97" fmla="*/ 788 h 1200"/>
                <a:gd name="T98" fmla="*/ 992 w 1810"/>
                <a:gd name="T99" fmla="*/ 932 h 1200"/>
                <a:gd name="T100" fmla="*/ 709 w 1810"/>
                <a:gd name="T101" fmla="*/ 969 h 1200"/>
                <a:gd name="T102" fmla="*/ 758 w 1810"/>
                <a:gd name="T103" fmla="*/ 873 h 1200"/>
                <a:gd name="T104" fmla="*/ 979 w 1810"/>
                <a:gd name="T105" fmla="*/ 820 h 1200"/>
                <a:gd name="T106" fmla="*/ 1172 w 1810"/>
                <a:gd name="T107" fmla="*/ 701 h 1200"/>
                <a:gd name="T108" fmla="*/ 1315 w 1810"/>
                <a:gd name="T109" fmla="*/ 577 h 1200"/>
                <a:gd name="T110" fmla="*/ 1384 w 1810"/>
                <a:gd name="T111" fmla="*/ 502 h 1200"/>
                <a:gd name="T112" fmla="*/ 1359 w 1810"/>
                <a:gd name="T113" fmla="*/ 465 h 1200"/>
                <a:gd name="T114" fmla="*/ 1242 w 1810"/>
                <a:gd name="T115" fmla="*/ 357 h 1200"/>
                <a:gd name="T116" fmla="*/ 1048 w 1810"/>
                <a:gd name="T117" fmla="*/ 233 h 1200"/>
                <a:gd name="T118" fmla="*/ 782 w 1810"/>
                <a:gd name="T119" fmla="*/ 162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0" h="1200">
                  <a:moveTo>
                    <a:pt x="675" y="359"/>
                  </a:moveTo>
                  <a:lnTo>
                    <a:pt x="675" y="451"/>
                  </a:lnTo>
                  <a:lnTo>
                    <a:pt x="675" y="451"/>
                  </a:lnTo>
                  <a:lnTo>
                    <a:pt x="638" y="451"/>
                  </a:lnTo>
                  <a:lnTo>
                    <a:pt x="603" y="459"/>
                  </a:lnTo>
                  <a:lnTo>
                    <a:pt x="571" y="471"/>
                  </a:lnTo>
                  <a:lnTo>
                    <a:pt x="542" y="485"/>
                  </a:lnTo>
                  <a:lnTo>
                    <a:pt x="516" y="502"/>
                  </a:lnTo>
                  <a:lnTo>
                    <a:pt x="496" y="518"/>
                  </a:lnTo>
                  <a:lnTo>
                    <a:pt x="482" y="532"/>
                  </a:lnTo>
                  <a:lnTo>
                    <a:pt x="473" y="542"/>
                  </a:lnTo>
                  <a:lnTo>
                    <a:pt x="469" y="546"/>
                  </a:lnTo>
                  <a:lnTo>
                    <a:pt x="471" y="552"/>
                  </a:lnTo>
                  <a:lnTo>
                    <a:pt x="477" y="566"/>
                  </a:lnTo>
                  <a:lnTo>
                    <a:pt x="484" y="587"/>
                  </a:lnTo>
                  <a:lnTo>
                    <a:pt x="496" y="613"/>
                  </a:lnTo>
                  <a:lnTo>
                    <a:pt x="514" y="644"/>
                  </a:lnTo>
                  <a:lnTo>
                    <a:pt x="536" y="676"/>
                  </a:lnTo>
                  <a:lnTo>
                    <a:pt x="561" y="707"/>
                  </a:lnTo>
                  <a:lnTo>
                    <a:pt x="595" y="735"/>
                  </a:lnTo>
                  <a:lnTo>
                    <a:pt x="632" y="761"/>
                  </a:lnTo>
                  <a:lnTo>
                    <a:pt x="675" y="780"/>
                  </a:lnTo>
                  <a:lnTo>
                    <a:pt x="675" y="865"/>
                  </a:lnTo>
                  <a:lnTo>
                    <a:pt x="614" y="851"/>
                  </a:lnTo>
                  <a:lnTo>
                    <a:pt x="561" y="828"/>
                  </a:lnTo>
                  <a:lnTo>
                    <a:pt x="514" y="800"/>
                  </a:lnTo>
                  <a:lnTo>
                    <a:pt x="473" y="768"/>
                  </a:lnTo>
                  <a:lnTo>
                    <a:pt x="439" y="733"/>
                  </a:lnTo>
                  <a:lnTo>
                    <a:pt x="408" y="698"/>
                  </a:lnTo>
                  <a:lnTo>
                    <a:pt x="384" y="660"/>
                  </a:lnTo>
                  <a:lnTo>
                    <a:pt x="364" y="627"/>
                  </a:lnTo>
                  <a:lnTo>
                    <a:pt x="349" y="595"/>
                  </a:lnTo>
                  <a:lnTo>
                    <a:pt x="337" y="569"/>
                  </a:lnTo>
                  <a:lnTo>
                    <a:pt x="329" y="548"/>
                  </a:lnTo>
                  <a:lnTo>
                    <a:pt x="325" y="534"/>
                  </a:lnTo>
                  <a:lnTo>
                    <a:pt x="323" y="530"/>
                  </a:lnTo>
                  <a:lnTo>
                    <a:pt x="325" y="526"/>
                  </a:lnTo>
                  <a:lnTo>
                    <a:pt x="335" y="516"/>
                  </a:lnTo>
                  <a:lnTo>
                    <a:pt x="350" y="502"/>
                  </a:lnTo>
                  <a:lnTo>
                    <a:pt x="372" y="485"/>
                  </a:lnTo>
                  <a:lnTo>
                    <a:pt x="400" y="463"/>
                  </a:lnTo>
                  <a:lnTo>
                    <a:pt x="433" y="441"/>
                  </a:lnTo>
                  <a:lnTo>
                    <a:pt x="473" y="420"/>
                  </a:lnTo>
                  <a:lnTo>
                    <a:pt x="516" y="400"/>
                  </a:lnTo>
                  <a:lnTo>
                    <a:pt x="565" y="382"/>
                  </a:lnTo>
                  <a:lnTo>
                    <a:pt x="618" y="368"/>
                  </a:lnTo>
                  <a:lnTo>
                    <a:pt x="675" y="359"/>
                  </a:lnTo>
                  <a:close/>
                  <a:moveTo>
                    <a:pt x="707" y="248"/>
                  </a:moveTo>
                  <a:lnTo>
                    <a:pt x="770" y="250"/>
                  </a:lnTo>
                  <a:lnTo>
                    <a:pt x="827" y="260"/>
                  </a:lnTo>
                  <a:lnTo>
                    <a:pt x="882" y="274"/>
                  </a:lnTo>
                  <a:lnTo>
                    <a:pt x="933" y="296"/>
                  </a:lnTo>
                  <a:lnTo>
                    <a:pt x="981" y="319"/>
                  </a:lnTo>
                  <a:lnTo>
                    <a:pt x="1024" y="345"/>
                  </a:lnTo>
                  <a:lnTo>
                    <a:pt x="1063" y="372"/>
                  </a:lnTo>
                  <a:lnTo>
                    <a:pt x="1097" y="400"/>
                  </a:lnTo>
                  <a:lnTo>
                    <a:pt x="1126" y="426"/>
                  </a:lnTo>
                  <a:lnTo>
                    <a:pt x="1152" y="451"/>
                  </a:lnTo>
                  <a:lnTo>
                    <a:pt x="1172" y="471"/>
                  </a:lnTo>
                  <a:lnTo>
                    <a:pt x="1185" y="489"/>
                  </a:lnTo>
                  <a:lnTo>
                    <a:pt x="1195" y="499"/>
                  </a:lnTo>
                  <a:lnTo>
                    <a:pt x="1197" y="502"/>
                  </a:lnTo>
                  <a:lnTo>
                    <a:pt x="1193" y="506"/>
                  </a:lnTo>
                  <a:lnTo>
                    <a:pt x="1185" y="518"/>
                  </a:lnTo>
                  <a:lnTo>
                    <a:pt x="1170" y="538"/>
                  </a:lnTo>
                  <a:lnTo>
                    <a:pt x="1150" y="562"/>
                  </a:lnTo>
                  <a:lnTo>
                    <a:pt x="1126" y="587"/>
                  </a:lnTo>
                  <a:lnTo>
                    <a:pt x="1097" y="617"/>
                  </a:lnTo>
                  <a:lnTo>
                    <a:pt x="1065" y="648"/>
                  </a:lnTo>
                  <a:lnTo>
                    <a:pt x="1028" y="680"/>
                  </a:lnTo>
                  <a:lnTo>
                    <a:pt x="988" y="709"/>
                  </a:lnTo>
                  <a:lnTo>
                    <a:pt x="947" y="737"/>
                  </a:lnTo>
                  <a:lnTo>
                    <a:pt x="904" y="761"/>
                  </a:lnTo>
                  <a:lnTo>
                    <a:pt x="859" y="778"/>
                  </a:lnTo>
                  <a:lnTo>
                    <a:pt x="811" y="790"/>
                  </a:lnTo>
                  <a:lnTo>
                    <a:pt x="762" y="794"/>
                  </a:lnTo>
                  <a:lnTo>
                    <a:pt x="717" y="790"/>
                  </a:lnTo>
                  <a:lnTo>
                    <a:pt x="675" y="780"/>
                  </a:lnTo>
                  <a:lnTo>
                    <a:pt x="675" y="451"/>
                  </a:lnTo>
                  <a:lnTo>
                    <a:pt x="715" y="459"/>
                  </a:lnTo>
                  <a:lnTo>
                    <a:pt x="746" y="469"/>
                  </a:lnTo>
                  <a:lnTo>
                    <a:pt x="774" y="485"/>
                  </a:lnTo>
                  <a:lnTo>
                    <a:pt x="796" y="504"/>
                  </a:lnTo>
                  <a:lnTo>
                    <a:pt x="817" y="528"/>
                  </a:lnTo>
                  <a:lnTo>
                    <a:pt x="837" y="558"/>
                  </a:lnTo>
                  <a:lnTo>
                    <a:pt x="859" y="591"/>
                  </a:lnTo>
                  <a:lnTo>
                    <a:pt x="882" y="633"/>
                  </a:lnTo>
                  <a:lnTo>
                    <a:pt x="1038" y="502"/>
                  </a:lnTo>
                  <a:lnTo>
                    <a:pt x="1034" y="499"/>
                  </a:lnTo>
                  <a:lnTo>
                    <a:pt x="1024" y="487"/>
                  </a:lnTo>
                  <a:lnTo>
                    <a:pt x="1008" y="471"/>
                  </a:lnTo>
                  <a:lnTo>
                    <a:pt x="985" y="451"/>
                  </a:lnTo>
                  <a:lnTo>
                    <a:pt x="957" y="430"/>
                  </a:lnTo>
                  <a:lnTo>
                    <a:pt x="924" y="406"/>
                  </a:lnTo>
                  <a:lnTo>
                    <a:pt x="884" y="386"/>
                  </a:lnTo>
                  <a:lnTo>
                    <a:pt x="839" y="370"/>
                  </a:lnTo>
                  <a:lnTo>
                    <a:pt x="790" y="359"/>
                  </a:lnTo>
                  <a:lnTo>
                    <a:pt x="734" y="355"/>
                  </a:lnTo>
                  <a:lnTo>
                    <a:pt x="675" y="359"/>
                  </a:lnTo>
                  <a:lnTo>
                    <a:pt x="675" y="250"/>
                  </a:lnTo>
                  <a:lnTo>
                    <a:pt x="707" y="248"/>
                  </a:lnTo>
                  <a:close/>
                  <a:moveTo>
                    <a:pt x="675" y="162"/>
                  </a:moveTo>
                  <a:lnTo>
                    <a:pt x="675" y="250"/>
                  </a:lnTo>
                  <a:lnTo>
                    <a:pt x="603" y="260"/>
                  </a:lnTo>
                  <a:lnTo>
                    <a:pt x="536" y="276"/>
                  </a:lnTo>
                  <a:lnTo>
                    <a:pt x="475" y="296"/>
                  </a:lnTo>
                  <a:lnTo>
                    <a:pt x="419" y="321"/>
                  </a:lnTo>
                  <a:lnTo>
                    <a:pt x="370" y="349"/>
                  </a:lnTo>
                  <a:lnTo>
                    <a:pt x="327" y="378"/>
                  </a:lnTo>
                  <a:lnTo>
                    <a:pt x="289" y="408"/>
                  </a:lnTo>
                  <a:lnTo>
                    <a:pt x="258" y="435"/>
                  </a:lnTo>
                  <a:lnTo>
                    <a:pt x="232" y="461"/>
                  </a:lnTo>
                  <a:lnTo>
                    <a:pt x="211" y="483"/>
                  </a:lnTo>
                  <a:lnTo>
                    <a:pt x="197" y="500"/>
                  </a:lnTo>
                  <a:lnTo>
                    <a:pt x="187" y="512"/>
                  </a:lnTo>
                  <a:lnTo>
                    <a:pt x="185" y="516"/>
                  </a:lnTo>
                  <a:lnTo>
                    <a:pt x="187" y="522"/>
                  </a:lnTo>
                  <a:lnTo>
                    <a:pt x="191" y="534"/>
                  </a:lnTo>
                  <a:lnTo>
                    <a:pt x="199" y="554"/>
                  </a:lnTo>
                  <a:lnTo>
                    <a:pt x="211" y="581"/>
                  </a:lnTo>
                  <a:lnTo>
                    <a:pt x="224" y="611"/>
                  </a:lnTo>
                  <a:lnTo>
                    <a:pt x="244" y="646"/>
                  </a:lnTo>
                  <a:lnTo>
                    <a:pt x="266" y="684"/>
                  </a:lnTo>
                  <a:lnTo>
                    <a:pt x="293" y="723"/>
                  </a:lnTo>
                  <a:lnTo>
                    <a:pt x="325" y="765"/>
                  </a:lnTo>
                  <a:lnTo>
                    <a:pt x="360" y="804"/>
                  </a:lnTo>
                  <a:lnTo>
                    <a:pt x="400" y="841"/>
                  </a:lnTo>
                  <a:lnTo>
                    <a:pt x="445" y="877"/>
                  </a:lnTo>
                  <a:lnTo>
                    <a:pt x="494" y="906"/>
                  </a:lnTo>
                  <a:lnTo>
                    <a:pt x="549" y="934"/>
                  </a:lnTo>
                  <a:lnTo>
                    <a:pt x="610" y="954"/>
                  </a:lnTo>
                  <a:lnTo>
                    <a:pt x="675" y="966"/>
                  </a:lnTo>
                  <a:lnTo>
                    <a:pt x="675" y="1058"/>
                  </a:lnTo>
                  <a:lnTo>
                    <a:pt x="595" y="1046"/>
                  </a:lnTo>
                  <a:lnTo>
                    <a:pt x="522" y="1027"/>
                  </a:lnTo>
                  <a:lnTo>
                    <a:pt x="453" y="1001"/>
                  </a:lnTo>
                  <a:lnTo>
                    <a:pt x="390" y="969"/>
                  </a:lnTo>
                  <a:lnTo>
                    <a:pt x="331" y="932"/>
                  </a:lnTo>
                  <a:lnTo>
                    <a:pt x="280" y="893"/>
                  </a:lnTo>
                  <a:lnTo>
                    <a:pt x="232" y="849"/>
                  </a:lnTo>
                  <a:lnTo>
                    <a:pt x="189" y="806"/>
                  </a:lnTo>
                  <a:lnTo>
                    <a:pt x="152" y="761"/>
                  </a:lnTo>
                  <a:lnTo>
                    <a:pt x="118" y="717"/>
                  </a:lnTo>
                  <a:lnTo>
                    <a:pt x="89" y="674"/>
                  </a:lnTo>
                  <a:lnTo>
                    <a:pt x="65" y="633"/>
                  </a:lnTo>
                  <a:lnTo>
                    <a:pt x="43" y="597"/>
                  </a:lnTo>
                  <a:lnTo>
                    <a:pt x="28" y="564"/>
                  </a:lnTo>
                  <a:lnTo>
                    <a:pt x="16" y="536"/>
                  </a:lnTo>
                  <a:lnTo>
                    <a:pt x="6" y="516"/>
                  </a:lnTo>
                  <a:lnTo>
                    <a:pt x="2" y="502"/>
                  </a:lnTo>
                  <a:lnTo>
                    <a:pt x="0" y="499"/>
                  </a:lnTo>
                  <a:lnTo>
                    <a:pt x="4" y="495"/>
                  </a:lnTo>
                  <a:lnTo>
                    <a:pt x="14" y="485"/>
                  </a:lnTo>
                  <a:lnTo>
                    <a:pt x="32" y="469"/>
                  </a:lnTo>
                  <a:lnTo>
                    <a:pt x="55" y="449"/>
                  </a:lnTo>
                  <a:lnTo>
                    <a:pt x="85" y="426"/>
                  </a:lnTo>
                  <a:lnTo>
                    <a:pt x="118" y="400"/>
                  </a:lnTo>
                  <a:lnTo>
                    <a:pt x="158" y="370"/>
                  </a:lnTo>
                  <a:lnTo>
                    <a:pt x="203" y="341"/>
                  </a:lnTo>
                  <a:lnTo>
                    <a:pt x="250" y="311"/>
                  </a:lnTo>
                  <a:lnTo>
                    <a:pt x="303" y="282"/>
                  </a:lnTo>
                  <a:lnTo>
                    <a:pt x="358" y="252"/>
                  </a:lnTo>
                  <a:lnTo>
                    <a:pt x="417" y="227"/>
                  </a:lnTo>
                  <a:lnTo>
                    <a:pt x="478" y="205"/>
                  </a:lnTo>
                  <a:lnTo>
                    <a:pt x="542" y="185"/>
                  </a:lnTo>
                  <a:lnTo>
                    <a:pt x="608" y="171"/>
                  </a:lnTo>
                  <a:lnTo>
                    <a:pt x="675" y="162"/>
                  </a:lnTo>
                  <a:close/>
                  <a:moveTo>
                    <a:pt x="675" y="0"/>
                  </a:moveTo>
                  <a:lnTo>
                    <a:pt x="1810" y="0"/>
                  </a:lnTo>
                  <a:lnTo>
                    <a:pt x="1810" y="1200"/>
                  </a:lnTo>
                  <a:lnTo>
                    <a:pt x="675" y="1200"/>
                  </a:lnTo>
                  <a:lnTo>
                    <a:pt x="675" y="1058"/>
                  </a:lnTo>
                  <a:lnTo>
                    <a:pt x="748" y="1062"/>
                  </a:lnTo>
                  <a:lnTo>
                    <a:pt x="819" y="1060"/>
                  </a:lnTo>
                  <a:lnTo>
                    <a:pt x="894" y="1052"/>
                  </a:lnTo>
                  <a:lnTo>
                    <a:pt x="977" y="1038"/>
                  </a:lnTo>
                  <a:lnTo>
                    <a:pt x="1061" y="1021"/>
                  </a:lnTo>
                  <a:lnTo>
                    <a:pt x="1148" y="1001"/>
                  </a:lnTo>
                  <a:lnTo>
                    <a:pt x="1235" y="975"/>
                  </a:lnTo>
                  <a:lnTo>
                    <a:pt x="1321" y="946"/>
                  </a:lnTo>
                  <a:lnTo>
                    <a:pt x="1404" y="914"/>
                  </a:lnTo>
                  <a:lnTo>
                    <a:pt x="1483" y="879"/>
                  </a:lnTo>
                  <a:lnTo>
                    <a:pt x="1554" y="841"/>
                  </a:lnTo>
                  <a:lnTo>
                    <a:pt x="1619" y="802"/>
                  </a:lnTo>
                  <a:lnTo>
                    <a:pt x="1674" y="763"/>
                  </a:lnTo>
                  <a:lnTo>
                    <a:pt x="1658" y="749"/>
                  </a:lnTo>
                  <a:lnTo>
                    <a:pt x="1634" y="733"/>
                  </a:lnTo>
                  <a:lnTo>
                    <a:pt x="1605" y="717"/>
                  </a:lnTo>
                  <a:lnTo>
                    <a:pt x="1573" y="700"/>
                  </a:lnTo>
                  <a:lnTo>
                    <a:pt x="1540" y="682"/>
                  </a:lnTo>
                  <a:lnTo>
                    <a:pt x="1510" y="664"/>
                  </a:lnTo>
                  <a:lnTo>
                    <a:pt x="1485" y="648"/>
                  </a:lnTo>
                  <a:lnTo>
                    <a:pt x="1467" y="636"/>
                  </a:lnTo>
                  <a:lnTo>
                    <a:pt x="1404" y="690"/>
                  </a:lnTo>
                  <a:lnTo>
                    <a:pt x="1341" y="741"/>
                  </a:lnTo>
                  <a:lnTo>
                    <a:pt x="1276" y="788"/>
                  </a:lnTo>
                  <a:lnTo>
                    <a:pt x="1209" y="832"/>
                  </a:lnTo>
                  <a:lnTo>
                    <a:pt x="1140" y="871"/>
                  </a:lnTo>
                  <a:lnTo>
                    <a:pt x="1067" y="904"/>
                  </a:lnTo>
                  <a:lnTo>
                    <a:pt x="992" y="932"/>
                  </a:lnTo>
                  <a:lnTo>
                    <a:pt x="914" y="954"/>
                  </a:lnTo>
                  <a:lnTo>
                    <a:pt x="831" y="966"/>
                  </a:lnTo>
                  <a:lnTo>
                    <a:pt x="744" y="969"/>
                  </a:lnTo>
                  <a:lnTo>
                    <a:pt x="709" y="969"/>
                  </a:lnTo>
                  <a:lnTo>
                    <a:pt x="675" y="966"/>
                  </a:lnTo>
                  <a:lnTo>
                    <a:pt x="675" y="865"/>
                  </a:lnTo>
                  <a:lnTo>
                    <a:pt x="715" y="871"/>
                  </a:lnTo>
                  <a:lnTo>
                    <a:pt x="758" y="873"/>
                  </a:lnTo>
                  <a:lnTo>
                    <a:pt x="815" y="869"/>
                  </a:lnTo>
                  <a:lnTo>
                    <a:pt x="870" y="859"/>
                  </a:lnTo>
                  <a:lnTo>
                    <a:pt x="925" y="841"/>
                  </a:lnTo>
                  <a:lnTo>
                    <a:pt x="979" y="820"/>
                  </a:lnTo>
                  <a:lnTo>
                    <a:pt x="1030" y="794"/>
                  </a:lnTo>
                  <a:lnTo>
                    <a:pt x="1079" y="767"/>
                  </a:lnTo>
                  <a:lnTo>
                    <a:pt x="1126" y="735"/>
                  </a:lnTo>
                  <a:lnTo>
                    <a:pt x="1172" y="701"/>
                  </a:lnTo>
                  <a:lnTo>
                    <a:pt x="1213" y="670"/>
                  </a:lnTo>
                  <a:lnTo>
                    <a:pt x="1250" y="636"/>
                  </a:lnTo>
                  <a:lnTo>
                    <a:pt x="1284" y="605"/>
                  </a:lnTo>
                  <a:lnTo>
                    <a:pt x="1315" y="577"/>
                  </a:lnTo>
                  <a:lnTo>
                    <a:pt x="1339" y="550"/>
                  </a:lnTo>
                  <a:lnTo>
                    <a:pt x="1361" y="530"/>
                  </a:lnTo>
                  <a:lnTo>
                    <a:pt x="1374" y="512"/>
                  </a:lnTo>
                  <a:lnTo>
                    <a:pt x="1384" y="502"/>
                  </a:lnTo>
                  <a:lnTo>
                    <a:pt x="1386" y="499"/>
                  </a:lnTo>
                  <a:lnTo>
                    <a:pt x="1384" y="495"/>
                  </a:lnTo>
                  <a:lnTo>
                    <a:pt x="1374" y="483"/>
                  </a:lnTo>
                  <a:lnTo>
                    <a:pt x="1359" y="465"/>
                  </a:lnTo>
                  <a:lnTo>
                    <a:pt x="1339" y="443"/>
                  </a:lnTo>
                  <a:lnTo>
                    <a:pt x="1311" y="418"/>
                  </a:lnTo>
                  <a:lnTo>
                    <a:pt x="1280" y="388"/>
                  </a:lnTo>
                  <a:lnTo>
                    <a:pt x="1242" y="357"/>
                  </a:lnTo>
                  <a:lnTo>
                    <a:pt x="1201" y="325"/>
                  </a:lnTo>
                  <a:lnTo>
                    <a:pt x="1154" y="292"/>
                  </a:lnTo>
                  <a:lnTo>
                    <a:pt x="1103" y="262"/>
                  </a:lnTo>
                  <a:lnTo>
                    <a:pt x="1048" y="233"/>
                  </a:lnTo>
                  <a:lnTo>
                    <a:pt x="987" y="207"/>
                  </a:lnTo>
                  <a:lnTo>
                    <a:pt x="924" y="187"/>
                  </a:lnTo>
                  <a:lnTo>
                    <a:pt x="855" y="171"/>
                  </a:lnTo>
                  <a:lnTo>
                    <a:pt x="782" y="162"/>
                  </a:lnTo>
                  <a:lnTo>
                    <a:pt x="707" y="160"/>
                  </a:lnTo>
                  <a:lnTo>
                    <a:pt x="675" y="162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rgbClr val="76B9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73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u="none" strike="noStrike" kern="1200" dirty="0">
              <a:solidFill>
                <a:schemeClr val="tx1"/>
              </a:solidFill>
              <a:effectLst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057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314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u="none" strike="noStrike" kern="1200" dirty="0">
              <a:solidFill>
                <a:schemeClr val="tx1"/>
              </a:solidFill>
              <a:effectLst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742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 - Imag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whitgrove\AppData\Local\Microsoft\Windows\Temporary Internet Files\Content.Outlook\1MN9SHNZ\PPT_Background_02_v006 (2)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0"/>
            <a:ext cx="10972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520849" y="1248256"/>
            <a:ext cx="9409363" cy="341632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481661" y="300445"/>
            <a:ext cx="9409361" cy="98285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4600" b="0" cap="none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988" y="1913011"/>
            <a:ext cx="1804467" cy="3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8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M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5169473"/>
            <a:ext cx="9976104" cy="535531"/>
          </a:xfrm>
        </p:spPr>
        <p:txBody>
          <a:bodyPr anchor="ctr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07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2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33526"/>
            <a:ext cx="9976104" cy="61863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50" y="2103035"/>
            <a:ext cx="9948672" cy="3718925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bg1"/>
                </a:solidFill>
              </a:defRPr>
            </a:lvl1pPr>
            <a:lvl2pPr marL="571500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bg1"/>
                </a:solidFill>
              </a:defRPr>
            </a:lvl2pPr>
            <a:lvl3pPr marL="1089025" indent="0">
              <a:buClr>
                <a:schemeClr val="bg2"/>
              </a:buClr>
              <a:buSzPct val="100000"/>
              <a:buFontTx/>
              <a:buNone/>
              <a:defRPr sz="1600">
                <a:solidFill>
                  <a:schemeClr val="bg1"/>
                </a:solidFill>
              </a:defRPr>
            </a:lvl3pPr>
            <a:lvl4pPr marL="1774825" indent="-228600"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117725" indent="-228600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348" y="1183333"/>
            <a:ext cx="9976104" cy="525463"/>
          </a:xfrm>
        </p:spPr>
        <p:txBody>
          <a:bodyPr/>
          <a:lstStyle>
            <a:lvl1pPr marL="0" indent="0" algn="l">
              <a:buFontTx/>
              <a:buNone/>
              <a:defRPr sz="24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571500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0890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5462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8891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 with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33526"/>
            <a:ext cx="9976104" cy="61863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50" y="2103035"/>
            <a:ext cx="9948672" cy="3718925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bg1"/>
                </a:solidFill>
              </a:defRPr>
            </a:lvl1pPr>
            <a:lvl2pPr marL="571500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bg1"/>
                </a:solidFill>
              </a:defRPr>
            </a:lvl2pPr>
            <a:lvl3pPr marL="1089025" indent="0">
              <a:buClr>
                <a:schemeClr val="bg2"/>
              </a:buClr>
              <a:buSzPct val="100000"/>
              <a:buFontTx/>
              <a:buNone/>
              <a:defRPr sz="1600">
                <a:solidFill>
                  <a:schemeClr val="bg1"/>
                </a:solidFill>
              </a:defRPr>
            </a:lvl3pPr>
            <a:lvl4pPr marL="1774825" indent="-228600"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117725" indent="-228600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348" y="1183333"/>
            <a:ext cx="9976104" cy="525463"/>
          </a:xfrm>
        </p:spPr>
        <p:txBody>
          <a:bodyPr/>
          <a:lstStyle>
            <a:lvl1pPr marL="0" indent="0" algn="l">
              <a:buFontTx/>
              <a:buNone/>
              <a:defRPr sz="24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571500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0890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5462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8891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049729" y="5781717"/>
            <a:ext cx="2762866" cy="24814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b"/>
          <a:lstStyle/>
          <a:p>
            <a:pPr marL="0" marR="0" lvl="0" indent="0" algn="r" defTabSz="457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0" kern="0" dirty="0">
                <a:solidFill>
                  <a:schemeClr val="bg1"/>
                </a:solidFill>
                <a:latin typeface="Trebuchet MS"/>
              </a:rPr>
              <a:t>NVIDIA 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69192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33526"/>
            <a:ext cx="9976104" cy="61863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4" y="2103035"/>
            <a:ext cx="9948672" cy="3693758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bg1"/>
                </a:solidFill>
              </a:defRPr>
            </a:lvl1pPr>
            <a:lvl2pPr marL="571500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bg1"/>
                </a:solidFill>
              </a:defRPr>
            </a:lvl2pPr>
            <a:lvl3pPr marL="1089025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bg1"/>
                </a:solidFill>
              </a:defRPr>
            </a:lvl3pPr>
            <a:lvl4pPr marL="1774825" indent="-228600"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117725" indent="-228600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348" y="1183333"/>
            <a:ext cx="9976104" cy="525463"/>
          </a:xfrm>
        </p:spPr>
        <p:txBody>
          <a:bodyPr/>
          <a:lstStyle>
            <a:lvl1pPr marL="0" indent="0" algn="l">
              <a:buFontTx/>
              <a:buNone/>
              <a:defRPr sz="24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571500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0890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5462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8891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221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33526"/>
            <a:ext cx="5922117" cy="61863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4" y="2103035"/>
            <a:ext cx="5905833" cy="3693758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bg1"/>
                </a:solidFill>
              </a:defRPr>
            </a:lvl1pPr>
            <a:lvl2pPr marL="571500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bg1"/>
                </a:solidFill>
              </a:defRPr>
            </a:lvl2pPr>
            <a:lvl3pPr marL="1089025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bg1"/>
                </a:solidFill>
              </a:defRPr>
            </a:lvl3pPr>
            <a:lvl4pPr marL="1774825" indent="-228600"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117725" indent="-228600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348" y="1183333"/>
            <a:ext cx="5922117" cy="525463"/>
          </a:xfrm>
        </p:spPr>
        <p:txBody>
          <a:bodyPr/>
          <a:lstStyle>
            <a:lvl1pPr marL="0" indent="0" algn="l">
              <a:buFontTx/>
              <a:buNone/>
              <a:defRPr sz="24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571500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0890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5462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8891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366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33526"/>
            <a:ext cx="9976104" cy="61863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663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2790635"/>
            <a:ext cx="9976104" cy="590931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626652"/>
            <a:ext cx="9976104" cy="61863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348" y="2111661"/>
            <a:ext cx="4945063" cy="3693521"/>
          </a:xfrm>
        </p:spPr>
        <p:txBody>
          <a:bodyPr/>
          <a:lstStyle>
            <a:lvl1pPr marL="231775" indent="-231775">
              <a:buSzPct val="100000"/>
              <a:buFontTx/>
              <a:buBlip>
                <a:blip r:embed="rId2"/>
              </a:buBlip>
              <a:defRPr sz="2400" b="0">
                <a:solidFill>
                  <a:schemeClr val="bg1"/>
                </a:solidFill>
              </a:defRPr>
            </a:lvl1pPr>
            <a:lvl2pPr marL="803275" indent="-231775">
              <a:buSzPct val="100000"/>
              <a:buFontTx/>
              <a:buBlip>
                <a:blip r:embed="rId2"/>
              </a:buBlip>
              <a:defRPr sz="2000" b="0">
                <a:solidFill>
                  <a:schemeClr val="bg1"/>
                </a:solidFill>
              </a:defRPr>
            </a:lvl2pPr>
            <a:lvl3pPr marL="1255713" indent="-166688">
              <a:buSzPct val="100000"/>
              <a:buFontTx/>
              <a:buBlip>
                <a:blip r:embed="rId2"/>
              </a:buBlip>
              <a:defRPr sz="1800" b="0">
                <a:solidFill>
                  <a:schemeClr val="bg1"/>
                </a:solidFill>
              </a:defRPr>
            </a:lvl3pPr>
            <a:lvl4pPr marL="1774825" indent="-228600"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</a:defRPr>
            </a:lvl4pPr>
            <a:lvl5pPr marL="2117725" indent="-228600"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9390" y="2111661"/>
            <a:ext cx="4945062" cy="3693521"/>
          </a:xfrm>
        </p:spPr>
        <p:txBody>
          <a:bodyPr/>
          <a:lstStyle>
            <a:lvl1pPr marL="231775" indent="-231775">
              <a:buSzPct val="100000"/>
              <a:buFontTx/>
              <a:buBlip>
                <a:blip r:embed="rId2"/>
              </a:buBlip>
              <a:defRPr sz="2400" b="0">
                <a:solidFill>
                  <a:schemeClr val="bg1"/>
                </a:solidFill>
              </a:defRPr>
            </a:lvl1pPr>
            <a:lvl2pPr marL="803275" indent="-231775">
              <a:buSzPct val="100000"/>
              <a:buFontTx/>
              <a:buBlip>
                <a:blip r:embed="rId2"/>
              </a:buBlip>
              <a:defRPr sz="2000" b="0">
                <a:solidFill>
                  <a:schemeClr val="bg1"/>
                </a:solidFill>
              </a:defRPr>
            </a:lvl2pPr>
            <a:lvl3pPr marL="1255713" indent="-166688">
              <a:buSzPct val="100000"/>
              <a:buFontTx/>
              <a:buBlip>
                <a:blip r:embed="rId2"/>
              </a:buBlip>
              <a:defRPr sz="1800" b="0">
                <a:solidFill>
                  <a:schemeClr val="bg1"/>
                </a:solidFill>
              </a:defRPr>
            </a:lvl3pPr>
            <a:lvl4pPr marL="1774825" indent="-228600"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</a:defRPr>
            </a:lvl4pPr>
            <a:lvl5pPr marL="2117725" indent="-228600"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348" y="1180568"/>
            <a:ext cx="9976104" cy="525463"/>
          </a:xfrm>
        </p:spPr>
        <p:txBody>
          <a:bodyPr/>
          <a:lstStyle>
            <a:lvl1pPr marL="0" indent="0" algn="l">
              <a:buFontTx/>
              <a:buNone/>
              <a:defRPr sz="24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571500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0890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5462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8891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97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497" y="5352631"/>
            <a:ext cx="7865806" cy="369332"/>
          </a:xfrm>
        </p:spPr>
        <p:txBody>
          <a:bodyPr anchor="b"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271" y="5142126"/>
            <a:ext cx="7546258" cy="10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5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9743" y="653532"/>
            <a:ext cx="9973315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402" y="2002367"/>
            <a:ext cx="9948931" cy="390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762254" y="5831286"/>
            <a:ext cx="321027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r"/>
            <a:fld id="{9EF62655-870B-4C06-BC3D-C67D37BAE36D}" type="slidenum">
              <a:rPr lang="en-US" sz="850" kern="1200" smtClean="0">
                <a:solidFill>
                  <a:schemeClr val="accent4"/>
                </a:solidFill>
                <a:latin typeface="Trebuchet MS" panose="020B0603020202020204" pitchFamily="34" charset="0"/>
                <a:ea typeface="MS PGothic" pitchFamily="34" charset="-128"/>
                <a:cs typeface="+mn-cs"/>
              </a:rPr>
              <a:pPr algn="r"/>
              <a:t>‹#›</a:t>
            </a:fld>
            <a:r>
              <a:rPr lang="en-US" sz="1050" cap="none" baseline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en-US" sz="1050" cap="none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153706" y="5866413"/>
            <a:ext cx="583502" cy="107781"/>
            <a:chOff x="677492" y="-1417931"/>
            <a:chExt cx="3154606" cy="582700"/>
          </a:xfrm>
        </p:grpSpPr>
        <p:sp>
          <p:nvSpPr>
            <p:cNvPr id="6" name="Freeform 5"/>
            <p:cNvSpPr>
              <a:spLocks noEditPoints="1"/>
            </p:cNvSpPr>
            <p:nvPr userDrawn="1"/>
          </p:nvSpPr>
          <p:spPr bwMode="auto">
            <a:xfrm>
              <a:off x="3761772" y="-980905"/>
              <a:ext cx="70326" cy="68652"/>
            </a:xfrm>
            <a:custGeom>
              <a:avLst/>
              <a:gdLst>
                <a:gd name="T0" fmla="*/ 36 w 87"/>
                <a:gd name="T1" fmla="*/ 37 h 83"/>
                <a:gd name="T2" fmla="*/ 36 w 87"/>
                <a:gd name="T3" fmla="*/ 26 h 83"/>
                <a:gd name="T4" fmla="*/ 43 w 87"/>
                <a:gd name="T5" fmla="*/ 26 h 83"/>
                <a:gd name="T6" fmla="*/ 52 w 87"/>
                <a:gd name="T7" fmla="*/ 31 h 83"/>
                <a:gd name="T8" fmla="*/ 45 w 87"/>
                <a:gd name="T9" fmla="*/ 37 h 83"/>
                <a:gd name="T10" fmla="*/ 36 w 87"/>
                <a:gd name="T11" fmla="*/ 37 h 83"/>
                <a:gd name="T12" fmla="*/ 36 w 87"/>
                <a:gd name="T13" fmla="*/ 45 h 83"/>
                <a:gd name="T14" fmla="*/ 41 w 87"/>
                <a:gd name="T15" fmla="*/ 45 h 83"/>
                <a:gd name="T16" fmla="*/ 52 w 87"/>
                <a:gd name="T17" fmla="*/ 63 h 83"/>
                <a:gd name="T18" fmla="*/ 63 w 87"/>
                <a:gd name="T19" fmla="*/ 63 h 83"/>
                <a:gd name="T20" fmla="*/ 52 w 87"/>
                <a:gd name="T21" fmla="*/ 44 h 83"/>
                <a:gd name="T22" fmla="*/ 63 w 87"/>
                <a:gd name="T23" fmla="*/ 32 h 83"/>
                <a:gd name="T24" fmla="*/ 44 w 87"/>
                <a:gd name="T25" fmla="*/ 19 h 83"/>
                <a:gd name="T26" fmla="*/ 26 w 87"/>
                <a:gd name="T27" fmla="*/ 19 h 83"/>
                <a:gd name="T28" fmla="*/ 26 w 87"/>
                <a:gd name="T29" fmla="*/ 63 h 83"/>
                <a:gd name="T30" fmla="*/ 36 w 87"/>
                <a:gd name="T31" fmla="*/ 63 h 83"/>
                <a:gd name="T32" fmla="*/ 36 w 87"/>
                <a:gd name="T33" fmla="*/ 45 h 83"/>
                <a:gd name="T34" fmla="*/ 87 w 87"/>
                <a:gd name="T35" fmla="*/ 41 h 83"/>
                <a:gd name="T36" fmla="*/ 44 w 87"/>
                <a:gd name="T37" fmla="*/ 0 h 83"/>
                <a:gd name="T38" fmla="*/ 0 w 87"/>
                <a:gd name="T39" fmla="*/ 41 h 83"/>
                <a:gd name="T40" fmla="*/ 44 w 87"/>
                <a:gd name="T41" fmla="*/ 83 h 83"/>
                <a:gd name="T42" fmla="*/ 87 w 87"/>
                <a:gd name="T43" fmla="*/ 41 h 83"/>
                <a:gd name="T44" fmla="*/ 74 w 87"/>
                <a:gd name="T45" fmla="*/ 41 h 83"/>
                <a:gd name="T46" fmla="*/ 44 w 87"/>
                <a:gd name="T47" fmla="*/ 73 h 83"/>
                <a:gd name="T48" fmla="*/ 44 w 87"/>
                <a:gd name="T49" fmla="*/ 73 h 83"/>
                <a:gd name="T50" fmla="*/ 13 w 87"/>
                <a:gd name="T51" fmla="*/ 41 h 83"/>
                <a:gd name="T52" fmla="*/ 44 w 87"/>
                <a:gd name="T53" fmla="*/ 9 h 83"/>
                <a:gd name="T54" fmla="*/ 74 w 87"/>
                <a:gd name="T5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83">
                  <a:moveTo>
                    <a:pt x="36" y="37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7" y="26"/>
                    <a:pt x="52" y="27"/>
                    <a:pt x="52" y="31"/>
                  </a:cubicBezTo>
                  <a:cubicBezTo>
                    <a:pt x="52" y="36"/>
                    <a:pt x="50" y="37"/>
                    <a:pt x="45" y="37"/>
                  </a:cubicBezTo>
                  <a:cubicBezTo>
                    <a:pt x="36" y="37"/>
                    <a:pt x="36" y="37"/>
                    <a:pt x="36" y="37"/>
                  </a:cubicBezTo>
                  <a:moveTo>
                    <a:pt x="36" y="45"/>
                  </a:moveTo>
                  <a:cubicBezTo>
                    <a:pt x="41" y="45"/>
                    <a:pt x="41" y="45"/>
                    <a:pt x="41" y="45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8" y="43"/>
                    <a:pt x="63" y="41"/>
                    <a:pt x="63" y="32"/>
                  </a:cubicBezTo>
                  <a:cubicBezTo>
                    <a:pt x="63" y="22"/>
                    <a:pt x="56" y="19"/>
                    <a:pt x="44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45"/>
                    <a:pt x="36" y="45"/>
                    <a:pt x="36" y="45"/>
                  </a:cubicBezTo>
                  <a:moveTo>
                    <a:pt x="87" y="41"/>
                  </a:moveTo>
                  <a:cubicBezTo>
                    <a:pt x="87" y="15"/>
                    <a:pt x="66" y="0"/>
                    <a:pt x="44" y="0"/>
                  </a:cubicBezTo>
                  <a:cubicBezTo>
                    <a:pt x="21" y="0"/>
                    <a:pt x="0" y="15"/>
                    <a:pt x="0" y="41"/>
                  </a:cubicBezTo>
                  <a:cubicBezTo>
                    <a:pt x="0" y="67"/>
                    <a:pt x="21" y="83"/>
                    <a:pt x="44" y="83"/>
                  </a:cubicBezTo>
                  <a:cubicBezTo>
                    <a:pt x="66" y="83"/>
                    <a:pt x="87" y="67"/>
                    <a:pt x="87" y="41"/>
                  </a:cubicBezTo>
                  <a:moveTo>
                    <a:pt x="74" y="41"/>
                  </a:moveTo>
                  <a:cubicBezTo>
                    <a:pt x="74" y="60"/>
                    <a:pt x="60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26" y="73"/>
                    <a:pt x="13" y="60"/>
                    <a:pt x="13" y="41"/>
                  </a:cubicBezTo>
                  <a:cubicBezTo>
                    <a:pt x="13" y="22"/>
                    <a:pt x="26" y="9"/>
                    <a:pt x="44" y="9"/>
                  </a:cubicBezTo>
                  <a:cubicBezTo>
                    <a:pt x="60" y="9"/>
                    <a:pt x="74" y="22"/>
                    <a:pt x="74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1700563" y="-1309093"/>
              <a:ext cx="2039443" cy="385118"/>
            </a:xfrm>
            <a:custGeom>
              <a:avLst/>
              <a:gdLst>
                <a:gd name="T0" fmla="*/ 1048 w 2520"/>
                <a:gd name="T1" fmla="*/ 0 h 472"/>
                <a:gd name="T2" fmla="*/ 1048 w 2520"/>
                <a:gd name="T3" fmla="*/ 472 h 472"/>
                <a:gd name="T4" fmla="*/ 1181 w 2520"/>
                <a:gd name="T5" fmla="*/ 472 h 472"/>
                <a:gd name="T6" fmla="*/ 1181 w 2520"/>
                <a:gd name="T7" fmla="*/ 0 h 472"/>
                <a:gd name="T8" fmla="*/ 1048 w 2520"/>
                <a:gd name="T9" fmla="*/ 0 h 472"/>
                <a:gd name="T10" fmla="*/ 0 w 2520"/>
                <a:gd name="T11" fmla="*/ 0 h 472"/>
                <a:gd name="T12" fmla="*/ 0 w 2520"/>
                <a:gd name="T13" fmla="*/ 472 h 472"/>
                <a:gd name="T14" fmla="*/ 134 w 2520"/>
                <a:gd name="T15" fmla="*/ 472 h 472"/>
                <a:gd name="T16" fmla="*/ 134 w 2520"/>
                <a:gd name="T17" fmla="*/ 105 h 472"/>
                <a:gd name="T18" fmla="*/ 239 w 2520"/>
                <a:gd name="T19" fmla="*/ 106 h 472"/>
                <a:gd name="T20" fmla="*/ 314 w 2520"/>
                <a:gd name="T21" fmla="*/ 132 h 472"/>
                <a:gd name="T22" fmla="*/ 344 w 2520"/>
                <a:gd name="T23" fmla="*/ 257 h 472"/>
                <a:gd name="T24" fmla="*/ 344 w 2520"/>
                <a:gd name="T25" fmla="*/ 472 h 472"/>
                <a:gd name="T26" fmla="*/ 474 w 2520"/>
                <a:gd name="T27" fmla="*/ 472 h 472"/>
                <a:gd name="T28" fmla="*/ 474 w 2520"/>
                <a:gd name="T29" fmla="*/ 211 h 472"/>
                <a:gd name="T30" fmla="*/ 239 w 2520"/>
                <a:gd name="T31" fmla="*/ 0 h 472"/>
                <a:gd name="T32" fmla="*/ 0 w 2520"/>
                <a:gd name="T33" fmla="*/ 0 h 472"/>
                <a:gd name="T34" fmla="*/ 1262 w 2520"/>
                <a:gd name="T35" fmla="*/ 0 h 472"/>
                <a:gd name="T36" fmla="*/ 1262 w 2520"/>
                <a:gd name="T37" fmla="*/ 472 h 472"/>
                <a:gd name="T38" fmla="*/ 1479 w 2520"/>
                <a:gd name="T39" fmla="*/ 472 h 472"/>
                <a:gd name="T40" fmla="*/ 1672 w 2520"/>
                <a:gd name="T41" fmla="*/ 410 h 472"/>
                <a:gd name="T42" fmla="*/ 1719 w 2520"/>
                <a:gd name="T43" fmla="*/ 242 h 472"/>
                <a:gd name="T44" fmla="*/ 1676 w 2520"/>
                <a:gd name="T45" fmla="*/ 79 h 472"/>
                <a:gd name="T46" fmla="*/ 1449 w 2520"/>
                <a:gd name="T47" fmla="*/ 0 h 472"/>
                <a:gd name="T48" fmla="*/ 1262 w 2520"/>
                <a:gd name="T49" fmla="*/ 0 h 472"/>
                <a:gd name="T50" fmla="*/ 1395 w 2520"/>
                <a:gd name="T51" fmla="*/ 103 h 472"/>
                <a:gd name="T52" fmla="*/ 1452 w 2520"/>
                <a:gd name="T53" fmla="*/ 103 h 472"/>
                <a:gd name="T54" fmla="*/ 1589 w 2520"/>
                <a:gd name="T55" fmla="*/ 237 h 472"/>
                <a:gd name="T56" fmla="*/ 1452 w 2520"/>
                <a:gd name="T57" fmla="*/ 372 h 472"/>
                <a:gd name="T58" fmla="*/ 1395 w 2520"/>
                <a:gd name="T59" fmla="*/ 372 h 472"/>
                <a:gd name="T60" fmla="*/ 1395 w 2520"/>
                <a:gd name="T61" fmla="*/ 103 h 472"/>
                <a:gd name="T62" fmla="*/ 856 w 2520"/>
                <a:gd name="T63" fmla="*/ 0 h 472"/>
                <a:gd name="T64" fmla="*/ 745 w 2520"/>
                <a:gd name="T65" fmla="*/ 374 h 472"/>
                <a:gd name="T66" fmla="*/ 638 w 2520"/>
                <a:gd name="T67" fmla="*/ 0 h 472"/>
                <a:gd name="T68" fmla="*/ 494 w 2520"/>
                <a:gd name="T69" fmla="*/ 0 h 472"/>
                <a:gd name="T70" fmla="*/ 646 w 2520"/>
                <a:gd name="T71" fmla="*/ 472 h 472"/>
                <a:gd name="T72" fmla="*/ 838 w 2520"/>
                <a:gd name="T73" fmla="*/ 472 h 472"/>
                <a:gd name="T74" fmla="*/ 992 w 2520"/>
                <a:gd name="T75" fmla="*/ 0 h 472"/>
                <a:gd name="T76" fmla="*/ 856 w 2520"/>
                <a:gd name="T77" fmla="*/ 0 h 472"/>
                <a:gd name="T78" fmla="*/ 1781 w 2520"/>
                <a:gd name="T79" fmla="*/ 472 h 472"/>
                <a:gd name="T80" fmla="*/ 1915 w 2520"/>
                <a:gd name="T81" fmla="*/ 472 h 472"/>
                <a:gd name="T82" fmla="*/ 1915 w 2520"/>
                <a:gd name="T83" fmla="*/ 0 h 472"/>
                <a:gd name="T84" fmla="*/ 1781 w 2520"/>
                <a:gd name="T85" fmla="*/ 0 h 472"/>
                <a:gd name="T86" fmla="*/ 1781 w 2520"/>
                <a:gd name="T87" fmla="*/ 472 h 472"/>
                <a:gd name="T88" fmla="*/ 2155 w 2520"/>
                <a:gd name="T89" fmla="*/ 1 h 472"/>
                <a:gd name="T90" fmla="*/ 1969 w 2520"/>
                <a:gd name="T91" fmla="*/ 472 h 472"/>
                <a:gd name="T92" fmla="*/ 2100 w 2520"/>
                <a:gd name="T93" fmla="*/ 472 h 472"/>
                <a:gd name="T94" fmla="*/ 2130 w 2520"/>
                <a:gd name="T95" fmla="*/ 389 h 472"/>
                <a:gd name="T96" fmla="*/ 2350 w 2520"/>
                <a:gd name="T97" fmla="*/ 389 h 472"/>
                <a:gd name="T98" fmla="*/ 2378 w 2520"/>
                <a:gd name="T99" fmla="*/ 472 h 472"/>
                <a:gd name="T100" fmla="*/ 2520 w 2520"/>
                <a:gd name="T101" fmla="*/ 472 h 472"/>
                <a:gd name="T102" fmla="*/ 2333 w 2520"/>
                <a:gd name="T103" fmla="*/ 1 h 472"/>
                <a:gd name="T104" fmla="*/ 2155 w 2520"/>
                <a:gd name="T105" fmla="*/ 1 h 472"/>
                <a:gd name="T106" fmla="*/ 2241 w 2520"/>
                <a:gd name="T107" fmla="*/ 87 h 472"/>
                <a:gd name="T108" fmla="*/ 2322 w 2520"/>
                <a:gd name="T109" fmla="*/ 307 h 472"/>
                <a:gd name="T110" fmla="*/ 2158 w 2520"/>
                <a:gd name="T111" fmla="*/ 307 h 472"/>
                <a:gd name="T112" fmla="*/ 2241 w 2520"/>
                <a:gd name="T113" fmla="*/ 8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20" h="472">
                  <a:moveTo>
                    <a:pt x="1048" y="0"/>
                  </a:moveTo>
                  <a:cubicBezTo>
                    <a:pt x="1048" y="472"/>
                    <a:pt x="1048" y="472"/>
                    <a:pt x="1048" y="472"/>
                  </a:cubicBezTo>
                  <a:cubicBezTo>
                    <a:pt x="1181" y="472"/>
                    <a:pt x="1181" y="472"/>
                    <a:pt x="1181" y="472"/>
                  </a:cubicBezTo>
                  <a:cubicBezTo>
                    <a:pt x="1181" y="0"/>
                    <a:pt x="1181" y="0"/>
                    <a:pt x="1181" y="0"/>
                  </a:cubicBezTo>
                  <a:lnTo>
                    <a:pt x="1048" y="0"/>
                  </a:lnTo>
                  <a:close/>
                  <a:moveTo>
                    <a:pt x="0" y="0"/>
                  </a:moveTo>
                  <a:cubicBezTo>
                    <a:pt x="0" y="472"/>
                    <a:pt x="0" y="472"/>
                    <a:pt x="0" y="472"/>
                  </a:cubicBezTo>
                  <a:cubicBezTo>
                    <a:pt x="134" y="472"/>
                    <a:pt x="134" y="472"/>
                    <a:pt x="134" y="472"/>
                  </a:cubicBezTo>
                  <a:cubicBezTo>
                    <a:pt x="134" y="105"/>
                    <a:pt x="134" y="105"/>
                    <a:pt x="134" y="105"/>
                  </a:cubicBezTo>
                  <a:cubicBezTo>
                    <a:pt x="239" y="106"/>
                    <a:pt x="239" y="106"/>
                    <a:pt x="239" y="106"/>
                  </a:cubicBezTo>
                  <a:cubicBezTo>
                    <a:pt x="273" y="106"/>
                    <a:pt x="297" y="114"/>
                    <a:pt x="314" y="132"/>
                  </a:cubicBezTo>
                  <a:cubicBezTo>
                    <a:pt x="335" y="154"/>
                    <a:pt x="344" y="191"/>
                    <a:pt x="344" y="257"/>
                  </a:cubicBezTo>
                  <a:cubicBezTo>
                    <a:pt x="344" y="472"/>
                    <a:pt x="344" y="472"/>
                    <a:pt x="344" y="472"/>
                  </a:cubicBezTo>
                  <a:cubicBezTo>
                    <a:pt x="474" y="472"/>
                    <a:pt x="474" y="472"/>
                    <a:pt x="474" y="472"/>
                  </a:cubicBezTo>
                  <a:cubicBezTo>
                    <a:pt x="474" y="211"/>
                    <a:pt x="474" y="211"/>
                    <a:pt x="474" y="211"/>
                  </a:cubicBezTo>
                  <a:cubicBezTo>
                    <a:pt x="474" y="25"/>
                    <a:pt x="355" y="0"/>
                    <a:pt x="239" y="0"/>
                  </a:cubicBezTo>
                  <a:lnTo>
                    <a:pt x="0" y="0"/>
                  </a:lnTo>
                  <a:close/>
                  <a:moveTo>
                    <a:pt x="1262" y="0"/>
                  </a:moveTo>
                  <a:cubicBezTo>
                    <a:pt x="1262" y="472"/>
                    <a:pt x="1262" y="472"/>
                    <a:pt x="1262" y="472"/>
                  </a:cubicBezTo>
                  <a:cubicBezTo>
                    <a:pt x="1479" y="472"/>
                    <a:pt x="1479" y="472"/>
                    <a:pt x="1479" y="472"/>
                  </a:cubicBezTo>
                  <a:cubicBezTo>
                    <a:pt x="1594" y="472"/>
                    <a:pt x="1631" y="453"/>
                    <a:pt x="1672" y="410"/>
                  </a:cubicBezTo>
                  <a:cubicBezTo>
                    <a:pt x="1701" y="380"/>
                    <a:pt x="1719" y="314"/>
                    <a:pt x="1719" y="242"/>
                  </a:cubicBezTo>
                  <a:cubicBezTo>
                    <a:pt x="1719" y="175"/>
                    <a:pt x="1704" y="116"/>
                    <a:pt x="1676" y="79"/>
                  </a:cubicBezTo>
                  <a:cubicBezTo>
                    <a:pt x="1627" y="13"/>
                    <a:pt x="1556" y="0"/>
                    <a:pt x="1449" y="0"/>
                  </a:cubicBezTo>
                  <a:lnTo>
                    <a:pt x="1262" y="0"/>
                  </a:lnTo>
                  <a:close/>
                  <a:moveTo>
                    <a:pt x="1395" y="103"/>
                  </a:moveTo>
                  <a:cubicBezTo>
                    <a:pt x="1452" y="103"/>
                    <a:pt x="1452" y="103"/>
                    <a:pt x="1452" y="103"/>
                  </a:cubicBezTo>
                  <a:cubicBezTo>
                    <a:pt x="1535" y="103"/>
                    <a:pt x="1589" y="140"/>
                    <a:pt x="1589" y="237"/>
                  </a:cubicBezTo>
                  <a:cubicBezTo>
                    <a:pt x="1589" y="334"/>
                    <a:pt x="1535" y="372"/>
                    <a:pt x="1452" y="372"/>
                  </a:cubicBezTo>
                  <a:cubicBezTo>
                    <a:pt x="1395" y="372"/>
                    <a:pt x="1395" y="372"/>
                    <a:pt x="1395" y="372"/>
                  </a:cubicBezTo>
                  <a:lnTo>
                    <a:pt x="1395" y="103"/>
                  </a:lnTo>
                  <a:close/>
                  <a:moveTo>
                    <a:pt x="856" y="0"/>
                  </a:moveTo>
                  <a:cubicBezTo>
                    <a:pt x="745" y="374"/>
                    <a:pt x="745" y="374"/>
                    <a:pt x="745" y="374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494" y="0"/>
                    <a:pt x="494" y="0"/>
                    <a:pt x="494" y="0"/>
                  </a:cubicBezTo>
                  <a:cubicBezTo>
                    <a:pt x="646" y="472"/>
                    <a:pt x="646" y="472"/>
                    <a:pt x="646" y="472"/>
                  </a:cubicBezTo>
                  <a:cubicBezTo>
                    <a:pt x="838" y="472"/>
                    <a:pt x="838" y="472"/>
                    <a:pt x="838" y="472"/>
                  </a:cubicBezTo>
                  <a:cubicBezTo>
                    <a:pt x="992" y="0"/>
                    <a:pt x="992" y="0"/>
                    <a:pt x="992" y="0"/>
                  </a:cubicBezTo>
                  <a:lnTo>
                    <a:pt x="856" y="0"/>
                  </a:lnTo>
                  <a:close/>
                  <a:moveTo>
                    <a:pt x="1781" y="472"/>
                  </a:moveTo>
                  <a:cubicBezTo>
                    <a:pt x="1915" y="472"/>
                    <a:pt x="1915" y="472"/>
                    <a:pt x="1915" y="472"/>
                  </a:cubicBezTo>
                  <a:cubicBezTo>
                    <a:pt x="1915" y="0"/>
                    <a:pt x="1915" y="0"/>
                    <a:pt x="1915" y="0"/>
                  </a:cubicBezTo>
                  <a:cubicBezTo>
                    <a:pt x="1781" y="0"/>
                    <a:pt x="1781" y="0"/>
                    <a:pt x="1781" y="0"/>
                  </a:cubicBezTo>
                  <a:lnTo>
                    <a:pt x="1781" y="472"/>
                  </a:lnTo>
                  <a:close/>
                  <a:moveTo>
                    <a:pt x="2155" y="1"/>
                  </a:moveTo>
                  <a:cubicBezTo>
                    <a:pt x="1969" y="472"/>
                    <a:pt x="1969" y="472"/>
                    <a:pt x="1969" y="472"/>
                  </a:cubicBezTo>
                  <a:cubicBezTo>
                    <a:pt x="2100" y="472"/>
                    <a:pt x="2100" y="472"/>
                    <a:pt x="2100" y="472"/>
                  </a:cubicBezTo>
                  <a:cubicBezTo>
                    <a:pt x="2130" y="389"/>
                    <a:pt x="2130" y="389"/>
                    <a:pt x="2130" y="389"/>
                  </a:cubicBezTo>
                  <a:cubicBezTo>
                    <a:pt x="2350" y="389"/>
                    <a:pt x="2350" y="389"/>
                    <a:pt x="2350" y="389"/>
                  </a:cubicBezTo>
                  <a:cubicBezTo>
                    <a:pt x="2378" y="472"/>
                    <a:pt x="2378" y="472"/>
                    <a:pt x="2378" y="472"/>
                  </a:cubicBezTo>
                  <a:cubicBezTo>
                    <a:pt x="2520" y="472"/>
                    <a:pt x="2520" y="472"/>
                    <a:pt x="2520" y="472"/>
                  </a:cubicBezTo>
                  <a:cubicBezTo>
                    <a:pt x="2333" y="1"/>
                    <a:pt x="2333" y="1"/>
                    <a:pt x="2333" y="1"/>
                  </a:cubicBezTo>
                  <a:lnTo>
                    <a:pt x="2155" y="1"/>
                  </a:lnTo>
                  <a:close/>
                  <a:moveTo>
                    <a:pt x="2241" y="87"/>
                  </a:moveTo>
                  <a:cubicBezTo>
                    <a:pt x="2322" y="307"/>
                    <a:pt x="2322" y="307"/>
                    <a:pt x="2322" y="307"/>
                  </a:cubicBezTo>
                  <a:cubicBezTo>
                    <a:pt x="2158" y="307"/>
                    <a:pt x="2158" y="307"/>
                    <a:pt x="2158" y="307"/>
                  </a:cubicBezTo>
                  <a:lnTo>
                    <a:pt x="2241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677492" y="-1417931"/>
              <a:ext cx="877396" cy="582700"/>
            </a:xfrm>
            <a:custGeom>
              <a:avLst/>
              <a:gdLst>
                <a:gd name="T0" fmla="*/ 405 w 1086"/>
                <a:gd name="T1" fmla="*/ 214 h 718"/>
                <a:gd name="T2" fmla="*/ 405 w 1086"/>
                <a:gd name="T3" fmla="*/ 149 h 718"/>
                <a:gd name="T4" fmla="*/ 424 w 1086"/>
                <a:gd name="T5" fmla="*/ 148 h 718"/>
                <a:gd name="T6" fmla="*/ 719 w 1086"/>
                <a:gd name="T7" fmla="*/ 301 h 718"/>
                <a:gd name="T8" fmla="*/ 458 w 1086"/>
                <a:gd name="T9" fmla="*/ 476 h 718"/>
                <a:gd name="T10" fmla="*/ 405 w 1086"/>
                <a:gd name="T11" fmla="*/ 467 h 718"/>
                <a:gd name="T12" fmla="*/ 405 w 1086"/>
                <a:gd name="T13" fmla="*/ 270 h 718"/>
                <a:gd name="T14" fmla="*/ 530 w 1086"/>
                <a:gd name="T15" fmla="*/ 378 h 718"/>
                <a:gd name="T16" fmla="*/ 622 w 1086"/>
                <a:gd name="T17" fmla="*/ 300 h 718"/>
                <a:gd name="T18" fmla="*/ 441 w 1086"/>
                <a:gd name="T19" fmla="*/ 212 h 718"/>
                <a:gd name="T20" fmla="*/ 405 w 1086"/>
                <a:gd name="T21" fmla="*/ 214 h 718"/>
                <a:gd name="T22" fmla="*/ 405 w 1086"/>
                <a:gd name="T23" fmla="*/ 0 h 718"/>
                <a:gd name="T24" fmla="*/ 405 w 1086"/>
                <a:gd name="T25" fmla="*/ 97 h 718"/>
                <a:gd name="T26" fmla="*/ 424 w 1086"/>
                <a:gd name="T27" fmla="*/ 95 h 718"/>
                <a:gd name="T28" fmla="*/ 832 w 1086"/>
                <a:gd name="T29" fmla="*/ 298 h 718"/>
                <a:gd name="T30" fmla="*/ 455 w 1086"/>
                <a:gd name="T31" fmla="*/ 523 h 718"/>
                <a:gd name="T32" fmla="*/ 405 w 1086"/>
                <a:gd name="T33" fmla="*/ 518 h 718"/>
                <a:gd name="T34" fmla="*/ 405 w 1086"/>
                <a:gd name="T35" fmla="*/ 578 h 718"/>
                <a:gd name="T36" fmla="*/ 447 w 1086"/>
                <a:gd name="T37" fmla="*/ 581 h 718"/>
                <a:gd name="T38" fmla="*/ 881 w 1086"/>
                <a:gd name="T39" fmla="*/ 381 h 718"/>
                <a:gd name="T40" fmla="*/ 1004 w 1086"/>
                <a:gd name="T41" fmla="*/ 456 h 718"/>
                <a:gd name="T42" fmla="*/ 449 w 1086"/>
                <a:gd name="T43" fmla="*/ 636 h 718"/>
                <a:gd name="T44" fmla="*/ 405 w 1086"/>
                <a:gd name="T45" fmla="*/ 634 h 718"/>
                <a:gd name="T46" fmla="*/ 405 w 1086"/>
                <a:gd name="T47" fmla="*/ 718 h 718"/>
                <a:gd name="T48" fmla="*/ 1086 w 1086"/>
                <a:gd name="T49" fmla="*/ 718 h 718"/>
                <a:gd name="T50" fmla="*/ 1086 w 1086"/>
                <a:gd name="T51" fmla="*/ 0 h 718"/>
                <a:gd name="T52" fmla="*/ 405 w 1086"/>
                <a:gd name="T53" fmla="*/ 0 h 718"/>
                <a:gd name="T54" fmla="*/ 405 w 1086"/>
                <a:gd name="T55" fmla="*/ 467 h 718"/>
                <a:gd name="T56" fmla="*/ 405 w 1086"/>
                <a:gd name="T57" fmla="*/ 518 h 718"/>
                <a:gd name="T58" fmla="*/ 194 w 1086"/>
                <a:gd name="T59" fmla="*/ 317 h 718"/>
                <a:gd name="T60" fmla="*/ 405 w 1086"/>
                <a:gd name="T61" fmla="*/ 214 h 718"/>
                <a:gd name="T62" fmla="*/ 405 w 1086"/>
                <a:gd name="T63" fmla="*/ 270 h 718"/>
                <a:gd name="T64" fmla="*/ 405 w 1086"/>
                <a:gd name="T65" fmla="*/ 270 h 718"/>
                <a:gd name="T66" fmla="*/ 281 w 1086"/>
                <a:gd name="T67" fmla="*/ 327 h 718"/>
                <a:gd name="T68" fmla="*/ 405 w 1086"/>
                <a:gd name="T69" fmla="*/ 467 h 718"/>
                <a:gd name="T70" fmla="*/ 111 w 1086"/>
                <a:gd name="T71" fmla="*/ 309 h 718"/>
                <a:gd name="T72" fmla="*/ 405 w 1086"/>
                <a:gd name="T73" fmla="*/ 149 h 718"/>
                <a:gd name="T74" fmla="*/ 405 w 1086"/>
                <a:gd name="T75" fmla="*/ 97 h 718"/>
                <a:gd name="T76" fmla="*/ 0 w 1086"/>
                <a:gd name="T77" fmla="*/ 298 h 718"/>
                <a:gd name="T78" fmla="*/ 405 w 1086"/>
                <a:gd name="T79" fmla="*/ 634 h 718"/>
                <a:gd name="T80" fmla="*/ 405 w 1086"/>
                <a:gd name="T81" fmla="*/ 578 h 718"/>
                <a:gd name="T82" fmla="*/ 111 w 1086"/>
                <a:gd name="T83" fmla="*/ 309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6" h="718">
                  <a:moveTo>
                    <a:pt x="405" y="214"/>
                  </a:moveTo>
                  <a:cubicBezTo>
                    <a:pt x="405" y="149"/>
                    <a:pt x="405" y="149"/>
                    <a:pt x="405" y="149"/>
                  </a:cubicBezTo>
                  <a:cubicBezTo>
                    <a:pt x="412" y="149"/>
                    <a:pt x="418" y="148"/>
                    <a:pt x="424" y="148"/>
                  </a:cubicBezTo>
                  <a:cubicBezTo>
                    <a:pt x="602" y="143"/>
                    <a:pt x="719" y="301"/>
                    <a:pt x="719" y="301"/>
                  </a:cubicBezTo>
                  <a:cubicBezTo>
                    <a:pt x="719" y="301"/>
                    <a:pt x="593" y="476"/>
                    <a:pt x="458" y="476"/>
                  </a:cubicBezTo>
                  <a:cubicBezTo>
                    <a:pt x="438" y="476"/>
                    <a:pt x="421" y="472"/>
                    <a:pt x="405" y="467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474" y="279"/>
                    <a:pt x="488" y="309"/>
                    <a:pt x="530" y="378"/>
                  </a:cubicBezTo>
                  <a:cubicBezTo>
                    <a:pt x="622" y="300"/>
                    <a:pt x="622" y="300"/>
                    <a:pt x="622" y="300"/>
                  </a:cubicBezTo>
                  <a:cubicBezTo>
                    <a:pt x="622" y="300"/>
                    <a:pt x="555" y="212"/>
                    <a:pt x="441" y="212"/>
                  </a:cubicBezTo>
                  <a:cubicBezTo>
                    <a:pt x="429" y="212"/>
                    <a:pt x="417" y="213"/>
                    <a:pt x="405" y="214"/>
                  </a:cubicBezTo>
                  <a:moveTo>
                    <a:pt x="405" y="0"/>
                  </a:moveTo>
                  <a:cubicBezTo>
                    <a:pt x="405" y="97"/>
                    <a:pt x="405" y="97"/>
                    <a:pt x="405" y="97"/>
                  </a:cubicBezTo>
                  <a:cubicBezTo>
                    <a:pt x="412" y="96"/>
                    <a:pt x="418" y="96"/>
                    <a:pt x="424" y="95"/>
                  </a:cubicBezTo>
                  <a:cubicBezTo>
                    <a:pt x="671" y="87"/>
                    <a:pt x="832" y="298"/>
                    <a:pt x="832" y="298"/>
                  </a:cubicBezTo>
                  <a:cubicBezTo>
                    <a:pt x="832" y="298"/>
                    <a:pt x="647" y="523"/>
                    <a:pt x="455" y="523"/>
                  </a:cubicBezTo>
                  <a:cubicBezTo>
                    <a:pt x="437" y="523"/>
                    <a:pt x="421" y="521"/>
                    <a:pt x="405" y="518"/>
                  </a:cubicBezTo>
                  <a:cubicBezTo>
                    <a:pt x="405" y="578"/>
                    <a:pt x="405" y="578"/>
                    <a:pt x="405" y="578"/>
                  </a:cubicBezTo>
                  <a:cubicBezTo>
                    <a:pt x="419" y="580"/>
                    <a:pt x="432" y="581"/>
                    <a:pt x="447" y="581"/>
                  </a:cubicBezTo>
                  <a:cubicBezTo>
                    <a:pt x="626" y="581"/>
                    <a:pt x="755" y="489"/>
                    <a:pt x="881" y="381"/>
                  </a:cubicBezTo>
                  <a:cubicBezTo>
                    <a:pt x="902" y="398"/>
                    <a:pt x="987" y="438"/>
                    <a:pt x="1004" y="456"/>
                  </a:cubicBezTo>
                  <a:cubicBezTo>
                    <a:pt x="885" y="556"/>
                    <a:pt x="607" y="636"/>
                    <a:pt x="449" y="636"/>
                  </a:cubicBezTo>
                  <a:cubicBezTo>
                    <a:pt x="434" y="636"/>
                    <a:pt x="420" y="636"/>
                    <a:pt x="405" y="634"/>
                  </a:cubicBezTo>
                  <a:cubicBezTo>
                    <a:pt x="405" y="718"/>
                    <a:pt x="405" y="718"/>
                    <a:pt x="405" y="718"/>
                  </a:cubicBezTo>
                  <a:cubicBezTo>
                    <a:pt x="1086" y="718"/>
                    <a:pt x="1086" y="718"/>
                    <a:pt x="1086" y="718"/>
                  </a:cubicBezTo>
                  <a:cubicBezTo>
                    <a:pt x="1086" y="0"/>
                    <a:pt x="1086" y="0"/>
                    <a:pt x="1086" y="0"/>
                  </a:cubicBezTo>
                  <a:lnTo>
                    <a:pt x="405" y="0"/>
                  </a:lnTo>
                  <a:close/>
                  <a:moveTo>
                    <a:pt x="405" y="467"/>
                  </a:moveTo>
                  <a:cubicBezTo>
                    <a:pt x="405" y="518"/>
                    <a:pt x="405" y="518"/>
                    <a:pt x="405" y="518"/>
                  </a:cubicBezTo>
                  <a:cubicBezTo>
                    <a:pt x="240" y="489"/>
                    <a:pt x="194" y="317"/>
                    <a:pt x="194" y="317"/>
                  </a:cubicBezTo>
                  <a:cubicBezTo>
                    <a:pt x="194" y="317"/>
                    <a:pt x="273" y="228"/>
                    <a:pt x="405" y="214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336" y="262"/>
                    <a:pt x="281" y="327"/>
                    <a:pt x="281" y="327"/>
                  </a:cubicBezTo>
                  <a:cubicBezTo>
                    <a:pt x="281" y="327"/>
                    <a:pt x="312" y="436"/>
                    <a:pt x="405" y="467"/>
                  </a:cubicBezTo>
                  <a:moveTo>
                    <a:pt x="111" y="309"/>
                  </a:moveTo>
                  <a:cubicBezTo>
                    <a:pt x="111" y="309"/>
                    <a:pt x="209" y="164"/>
                    <a:pt x="405" y="149"/>
                  </a:cubicBezTo>
                  <a:cubicBezTo>
                    <a:pt x="405" y="97"/>
                    <a:pt x="405" y="97"/>
                    <a:pt x="405" y="97"/>
                  </a:cubicBezTo>
                  <a:cubicBezTo>
                    <a:pt x="188" y="114"/>
                    <a:pt x="0" y="298"/>
                    <a:pt x="0" y="298"/>
                  </a:cubicBezTo>
                  <a:cubicBezTo>
                    <a:pt x="0" y="298"/>
                    <a:pt x="106" y="606"/>
                    <a:pt x="405" y="634"/>
                  </a:cubicBezTo>
                  <a:cubicBezTo>
                    <a:pt x="405" y="578"/>
                    <a:pt x="405" y="578"/>
                    <a:pt x="405" y="578"/>
                  </a:cubicBezTo>
                  <a:cubicBezTo>
                    <a:pt x="186" y="551"/>
                    <a:pt x="111" y="309"/>
                    <a:pt x="111" y="3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896" r:id="rId2"/>
    <p:sldLayoutId id="2147483971" r:id="rId3"/>
    <p:sldLayoutId id="2147483917" r:id="rId4"/>
    <p:sldLayoutId id="2147483969" r:id="rId5"/>
    <p:sldLayoutId id="2147483919" r:id="rId6"/>
    <p:sldLayoutId id="2147483954" r:id="rId7"/>
    <p:sldLayoutId id="2147483897" r:id="rId8"/>
    <p:sldLayoutId id="2147483898" r:id="rId9"/>
    <p:sldLayoutId id="2147483926" r:id="rId10"/>
    <p:sldLayoutId id="2147483899" r:id="rId11"/>
    <p:sldLayoutId id="214748390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0" cap="none" baseline="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900"/>
        </a:spcBef>
        <a:spcAft>
          <a:spcPts val="900"/>
        </a:spcAft>
        <a:buClr>
          <a:schemeClr val="bg2"/>
        </a:buClr>
        <a:buSzPct val="100000"/>
        <a:buFontTx/>
        <a:buNone/>
        <a:defRPr sz="2000" b="0">
          <a:solidFill>
            <a:schemeClr val="bg1"/>
          </a:solidFill>
          <a:latin typeface="Trebuchet MS" pitchFamily="34" charset="0"/>
          <a:ea typeface="+mn-ea"/>
          <a:cs typeface="+mn-cs"/>
        </a:defRPr>
      </a:lvl1pPr>
      <a:lvl2pPr marL="571500" indent="0" algn="l" rtl="0" fontAlgn="base">
        <a:lnSpc>
          <a:spcPct val="90000"/>
        </a:lnSpc>
        <a:spcBef>
          <a:spcPts val="900"/>
        </a:spcBef>
        <a:spcAft>
          <a:spcPts val="900"/>
        </a:spcAft>
        <a:buClr>
          <a:schemeClr val="bg2"/>
        </a:buClr>
        <a:buSzPct val="100000"/>
        <a:buFontTx/>
        <a:buNone/>
        <a:defRPr sz="1800" b="0">
          <a:solidFill>
            <a:schemeClr val="bg1"/>
          </a:solidFill>
          <a:latin typeface="Trebuchet MS" pitchFamily="34" charset="0"/>
        </a:defRPr>
      </a:lvl2pPr>
      <a:lvl3pPr marL="1089025" indent="0" algn="l" rtl="0" fontAlgn="base">
        <a:lnSpc>
          <a:spcPct val="90000"/>
        </a:lnSpc>
        <a:spcBef>
          <a:spcPts val="900"/>
        </a:spcBef>
        <a:spcAft>
          <a:spcPts val="900"/>
        </a:spcAft>
        <a:buClr>
          <a:schemeClr val="bg2"/>
        </a:buClr>
        <a:buSzPct val="100000"/>
        <a:buFontTx/>
        <a:buNone/>
        <a:defRPr sz="1600" b="0">
          <a:solidFill>
            <a:schemeClr val="bg1"/>
          </a:solidFill>
          <a:latin typeface="Trebuchet MS" pitchFamily="34" charset="0"/>
        </a:defRPr>
      </a:lvl3pPr>
      <a:lvl4pPr marL="177482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1177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James Beyer, 18 Sep 2017</a:t>
            </a:r>
          </a:p>
        </p:txBody>
      </p:sp>
      <p:sp>
        <p:nvSpPr>
          <p:cNvPr id="5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OpenMP on </a:t>
            </a:r>
            <a:r>
              <a:rPr lang="en-US" dirty="0" err="1"/>
              <a:t>HiHAT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77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90C13-4218-4875-B376-2A9F3BEBA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dirty="0"/>
              <a:t>OpenMP runtime as </a:t>
            </a:r>
            <a:r>
              <a:rPr lang="en-US" dirty="0" err="1"/>
              <a:t>HiHAT</a:t>
            </a:r>
            <a:r>
              <a:rPr lang="en-US" dirty="0"/>
              <a:t> Scheduler 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E5B50BE-AEF8-4B03-8C0C-3BE926D53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Build simple OpenMP scheduler around </a:t>
            </a:r>
            <a:r>
              <a:rPr lang="en-US" dirty="0" err="1"/>
              <a:t>HiHAT</a:t>
            </a:r>
            <a:r>
              <a:rPr lang="en-US" dirty="0"/>
              <a:t> to decide where to run a task.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Need mechanism to correlate function pointer for one device to function pointer for another device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Two data marshaling stages</a:t>
            </a:r>
          </a:p>
          <a:p>
            <a:pPr marL="914400" lvl="1" indent="-342900">
              <a:buFont typeface="+mj-lt"/>
              <a:buAutoNum type="arabicPeriod"/>
            </a:pPr>
            <a:r>
              <a:rPr lang="en-US" dirty="0"/>
              <a:t>no data marshalling required, limited compute options</a:t>
            </a:r>
          </a:p>
          <a:p>
            <a:pPr marL="914400" lvl="1" indent="-342900">
              <a:buFont typeface="+mj-lt"/>
              <a:buAutoNum type="arabicPeriod"/>
            </a:pPr>
            <a:r>
              <a:rPr lang="en-US" dirty="0"/>
              <a:t>Data movement mechanism to marshal data to correct processor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Rebuild closure inside of runtime as needed to run on desired device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0419AAF-3AE3-40BF-ABE1-A8FB6538F9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One closure two targets</a:t>
            </a:r>
          </a:p>
        </p:txBody>
      </p:sp>
    </p:spTree>
    <p:extLst>
      <p:ext uri="{BB962C8B-B14F-4D97-AF65-F5344CB8AC3E}">
        <p14:creationId xmlns:p14="http://schemas.microsoft.com/office/powerpoint/2010/main" val="63222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4388885" cy="6172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2790634"/>
            <a:ext cx="4388885" cy="5909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</a:rPr>
              <a:t>Summary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96464" y="1885772"/>
            <a:ext cx="5751871" cy="240065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2000" dirty="0">
                <a:solidFill>
                  <a:schemeClr val="bg1"/>
                </a:solidFill>
              </a:rPr>
              <a:t>OpenMP inside </a:t>
            </a:r>
            <a:r>
              <a:rPr lang="en-US" sz="2000" dirty="0" err="1">
                <a:solidFill>
                  <a:schemeClr val="bg1"/>
                </a:solidFill>
              </a:rPr>
              <a:t>HiHAT</a:t>
            </a:r>
            <a:r>
              <a:rPr lang="en-US" sz="2000" dirty="0">
                <a:solidFill>
                  <a:schemeClr val="bg1"/>
                </a:solidFill>
              </a:rPr>
              <a:t> task</a:t>
            </a:r>
          </a:p>
          <a:p>
            <a:pPr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2000" dirty="0">
                <a:solidFill>
                  <a:schemeClr val="bg1"/>
                </a:solidFill>
              </a:rPr>
              <a:t>OpenMP runtime as </a:t>
            </a:r>
            <a:r>
              <a:rPr lang="en-US" sz="2000" dirty="0" err="1">
                <a:solidFill>
                  <a:schemeClr val="bg1"/>
                </a:solidFill>
              </a:rPr>
              <a:t>HiHAT</a:t>
            </a:r>
            <a:r>
              <a:rPr lang="en-US" sz="2000" dirty="0">
                <a:solidFill>
                  <a:schemeClr val="bg1"/>
                </a:solidFill>
              </a:rPr>
              <a:t> scheduler 1</a:t>
            </a:r>
          </a:p>
          <a:p>
            <a:pPr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2000" dirty="0">
                <a:solidFill>
                  <a:schemeClr val="bg1"/>
                </a:solidFill>
              </a:rPr>
              <a:t>OpenMP affinity</a:t>
            </a:r>
          </a:p>
          <a:p>
            <a:pPr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2000" dirty="0" err="1">
                <a:solidFill>
                  <a:schemeClr val="bg1"/>
                </a:solidFill>
              </a:rPr>
              <a:t>HiHAT</a:t>
            </a:r>
            <a:r>
              <a:rPr lang="en-US" sz="2000" dirty="0">
                <a:solidFill>
                  <a:schemeClr val="bg1"/>
                </a:solidFill>
              </a:rPr>
              <a:t> resource subsets</a:t>
            </a:r>
          </a:p>
          <a:p>
            <a:pPr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2000" dirty="0">
                <a:solidFill>
                  <a:schemeClr val="bg1"/>
                </a:solidFill>
              </a:rPr>
              <a:t>OpenMP runtime as </a:t>
            </a:r>
            <a:r>
              <a:rPr lang="en-US" sz="2000" dirty="0" err="1">
                <a:solidFill>
                  <a:schemeClr val="bg1"/>
                </a:solidFill>
              </a:rPr>
              <a:t>HiHAT</a:t>
            </a:r>
            <a:r>
              <a:rPr lang="en-US" sz="2000" dirty="0">
                <a:solidFill>
                  <a:schemeClr val="bg1"/>
                </a:solidFill>
              </a:rPr>
              <a:t> Scheduler 2</a:t>
            </a:r>
          </a:p>
        </p:txBody>
      </p:sp>
    </p:spTree>
    <p:extLst>
      <p:ext uri="{BB962C8B-B14F-4D97-AF65-F5344CB8AC3E}">
        <p14:creationId xmlns:p14="http://schemas.microsoft.com/office/powerpoint/2010/main" val="122256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4388885" cy="6172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2790634"/>
            <a:ext cx="4388885" cy="5909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96464" y="1885772"/>
            <a:ext cx="5751871" cy="240065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2000" dirty="0">
                <a:solidFill>
                  <a:schemeClr val="bg1"/>
                </a:solidFill>
              </a:rPr>
              <a:t>OpenMP inside </a:t>
            </a:r>
            <a:r>
              <a:rPr lang="en-US" sz="2000" dirty="0" err="1">
                <a:solidFill>
                  <a:schemeClr val="bg1"/>
                </a:solidFill>
              </a:rPr>
              <a:t>HiHAT</a:t>
            </a:r>
            <a:r>
              <a:rPr lang="en-US" sz="2000" dirty="0">
                <a:solidFill>
                  <a:schemeClr val="bg1"/>
                </a:solidFill>
              </a:rPr>
              <a:t> task</a:t>
            </a:r>
          </a:p>
          <a:p>
            <a:pPr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2000" dirty="0">
                <a:solidFill>
                  <a:schemeClr val="bg1"/>
                </a:solidFill>
              </a:rPr>
              <a:t>OpenMP runtime as </a:t>
            </a:r>
            <a:r>
              <a:rPr lang="en-US" sz="2000" dirty="0" err="1">
                <a:solidFill>
                  <a:schemeClr val="bg1"/>
                </a:solidFill>
              </a:rPr>
              <a:t>HiHAT</a:t>
            </a:r>
            <a:r>
              <a:rPr lang="en-US" sz="2000" dirty="0">
                <a:solidFill>
                  <a:schemeClr val="bg1"/>
                </a:solidFill>
              </a:rPr>
              <a:t> scheduler 1</a:t>
            </a:r>
          </a:p>
          <a:p>
            <a:pPr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2000" dirty="0">
                <a:solidFill>
                  <a:schemeClr val="bg1"/>
                </a:solidFill>
              </a:rPr>
              <a:t>OpenMP affinity</a:t>
            </a:r>
          </a:p>
          <a:p>
            <a:pPr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2000" dirty="0" err="1">
                <a:solidFill>
                  <a:schemeClr val="bg1"/>
                </a:solidFill>
              </a:rPr>
              <a:t>HiHAT</a:t>
            </a:r>
            <a:r>
              <a:rPr lang="en-US" sz="2000" dirty="0">
                <a:solidFill>
                  <a:schemeClr val="bg1"/>
                </a:solidFill>
              </a:rPr>
              <a:t> resource subsets</a:t>
            </a:r>
          </a:p>
          <a:p>
            <a:pPr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2000" dirty="0">
                <a:solidFill>
                  <a:schemeClr val="bg1"/>
                </a:solidFill>
              </a:rPr>
              <a:t>OpenMP runtime as </a:t>
            </a:r>
            <a:r>
              <a:rPr lang="en-US" sz="2000" dirty="0" err="1">
                <a:solidFill>
                  <a:schemeClr val="bg1"/>
                </a:solidFill>
              </a:rPr>
              <a:t>HiHAT</a:t>
            </a:r>
            <a:r>
              <a:rPr lang="en-US" sz="2000" dirty="0">
                <a:solidFill>
                  <a:schemeClr val="bg1"/>
                </a:solidFill>
              </a:rPr>
              <a:t> Scheduler 2</a:t>
            </a:r>
          </a:p>
        </p:txBody>
      </p:sp>
    </p:spTree>
    <p:extLst>
      <p:ext uri="{BB962C8B-B14F-4D97-AF65-F5344CB8AC3E}">
        <p14:creationId xmlns:p14="http://schemas.microsoft.com/office/powerpoint/2010/main" val="185465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90C13-4218-4875-B376-2A9F3BEBA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OpenMP inside </a:t>
            </a:r>
            <a:r>
              <a:rPr lang="en-US" dirty="0" err="1"/>
              <a:t>HiHAT</a:t>
            </a:r>
            <a:r>
              <a:rPr lang="en-US" dirty="0"/>
              <a:t> task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0DA182-F34B-4726-B82D-928C18D6F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" y="1575227"/>
            <a:ext cx="9948672" cy="422156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Implement a test that shows a </a:t>
            </a:r>
            <a:r>
              <a:rPr lang="en-US" dirty="0" err="1"/>
              <a:t>HiHAT</a:t>
            </a:r>
            <a:r>
              <a:rPr lang="en-US" dirty="0"/>
              <a:t> task that contains an OpenMP parallel region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Compile OpenMP inside a function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Build closure around function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    </a:t>
            </a:r>
            <a:r>
              <a:rPr lang="en-US" sz="1400" dirty="0" err="1"/>
              <a:t>hhnMkClosure</a:t>
            </a:r>
            <a:r>
              <a:rPr lang="en-US" sz="1400" dirty="0"/>
              <a:t>(</a:t>
            </a:r>
            <a:r>
              <a:rPr lang="en-US" sz="1400" dirty="0" err="1"/>
              <a:t>hotTeamHandle</a:t>
            </a:r>
            <a:r>
              <a:rPr lang="en-US" sz="1400" dirty="0"/>
              <a:t>, blob, 0, &amp;</a:t>
            </a:r>
            <a:r>
              <a:rPr lang="en-US" sz="1400" dirty="0" err="1"/>
              <a:t>hotTeamClosure</a:t>
            </a:r>
            <a:r>
              <a:rPr lang="en-US" sz="1400" dirty="0"/>
              <a:t>);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    //warm up a team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    </a:t>
            </a:r>
            <a:r>
              <a:rPr lang="en-US" sz="1400" dirty="0" err="1"/>
              <a:t>hhuInvoke</a:t>
            </a:r>
            <a:r>
              <a:rPr lang="en-US" sz="1400" dirty="0"/>
              <a:t>(</a:t>
            </a:r>
            <a:r>
              <a:rPr lang="en-US" sz="1400" dirty="0" err="1"/>
              <a:t>hotTeamClosure</a:t>
            </a:r>
            <a:r>
              <a:rPr lang="en-US" sz="1400" dirty="0"/>
              <a:t>, </a:t>
            </a:r>
            <a:r>
              <a:rPr lang="en-US" sz="1400" dirty="0" err="1"/>
              <a:t>exec_pol</a:t>
            </a:r>
            <a:r>
              <a:rPr lang="en-US" sz="1400" dirty="0"/>
              <a:t>, </a:t>
            </a:r>
            <a:r>
              <a:rPr lang="en-US" sz="1400" dirty="0" err="1"/>
              <a:t>exec_cfg</a:t>
            </a:r>
            <a:r>
              <a:rPr lang="en-US" sz="1400" dirty="0"/>
              <a:t>, CPU0_resrc, NULL, &amp;</a:t>
            </a:r>
            <a:r>
              <a:rPr lang="en-US" sz="1400" dirty="0" err="1"/>
              <a:t>invokeHandle</a:t>
            </a:r>
            <a:r>
              <a:rPr lang="en-US" sz="1400" dirty="0"/>
              <a:t>);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    </a:t>
            </a:r>
            <a:r>
              <a:rPr lang="en-US" sz="1400" dirty="0" err="1"/>
              <a:t>zeroBlob</a:t>
            </a:r>
            <a:r>
              <a:rPr lang="en-US" sz="1400" dirty="0"/>
              <a:t>(blob, </a:t>
            </a:r>
            <a:r>
              <a:rPr lang="en-US" sz="1400" dirty="0" err="1"/>
              <a:t>sizeof</a:t>
            </a:r>
            <a:r>
              <a:rPr lang="en-US" sz="1400" dirty="0"/>
              <a:t>(blob));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    blob[0] = &amp;</a:t>
            </a:r>
            <a:r>
              <a:rPr lang="en-US" sz="1400" dirty="0" err="1"/>
              <a:t>argI</a:t>
            </a:r>
            <a:r>
              <a:rPr lang="en-US" sz="1400" dirty="0"/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    </a:t>
            </a:r>
            <a:r>
              <a:rPr lang="en-US" sz="1400" dirty="0" err="1"/>
              <a:t>hhnMkClosure</a:t>
            </a:r>
            <a:r>
              <a:rPr lang="en-US" sz="1400" dirty="0"/>
              <a:t>(</a:t>
            </a:r>
            <a:r>
              <a:rPr lang="en-US" sz="1400" dirty="0" err="1"/>
              <a:t>doParallelHandle</a:t>
            </a:r>
            <a:r>
              <a:rPr lang="en-US" sz="1400" dirty="0"/>
              <a:t>, blob, 0, &amp;</a:t>
            </a:r>
            <a:r>
              <a:rPr lang="en-US" sz="1400" dirty="0" err="1"/>
              <a:t>parallelTeamClosure</a:t>
            </a:r>
            <a:r>
              <a:rPr lang="en-US" sz="1400" dirty="0"/>
              <a:t>);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    //use the hot team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    </a:t>
            </a:r>
            <a:r>
              <a:rPr lang="en-US" sz="1400" dirty="0" err="1"/>
              <a:t>hhuInvoke</a:t>
            </a:r>
            <a:r>
              <a:rPr lang="en-US" sz="1400" dirty="0"/>
              <a:t>(</a:t>
            </a:r>
            <a:r>
              <a:rPr lang="en-US" sz="1400" dirty="0" err="1"/>
              <a:t>parallelTeamClosure</a:t>
            </a:r>
            <a:r>
              <a:rPr lang="en-US" sz="1400" dirty="0"/>
              <a:t>, </a:t>
            </a:r>
            <a:r>
              <a:rPr lang="en-US" sz="1400" dirty="0" err="1"/>
              <a:t>exec_pol</a:t>
            </a:r>
            <a:r>
              <a:rPr lang="en-US" sz="1400" dirty="0"/>
              <a:t>, </a:t>
            </a:r>
            <a:r>
              <a:rPr lang="en-US" sz="1400" dirty="0" err="1"/>
              <a:t>exec_cfg</a:t>
            </a:r>
            <a:r>
              <a:rPr lang="en-US" sz="1400" dirty="0"/>
              <a:t>, CPU0_resrc, NULL, &amp;</a:t>
            </a:r>
            <a:r>
              <a:rPr lang="en-US" sz="1400" dirty="0" err="1"/>
              <a:t>invokeHandle</a:t>
            </a:r>
            <a:r>
              <a:rPr lang="en-US" sz="1400" dirty="0"/>
              <a:t>);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342C9C-F061-42A8-B3BE-8D5876AF5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182880"/>
            <a:ext cx="768083" cy="76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F29EE-AD9B-4723-AF63-07965748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348" y="661226"/>
            <a:ext cx="9976104" cy="590931"/>
          </a:xfrm>
        </p:spPr>
        <p:txBody>
          <a:bodyPr/>
          <a:lstStyle/>
          <a:p>
            <a:r>
              <a:rPr lang="en-US" dirty="0"/>
              <a:t>OpenMP inside </a:t>
            </a:r>
            <a:r>
              <a:rPr lang="en-US" dirty="0" err="1"/>
              <a:t>HiHAT</a:t>
            </a:r>
            <a:r>
              <a:rPr lang="en-US" dirty="0"/>
              <a:t>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7C77D-E36F-408D-B0DA-D3D08E32D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48" y="1357684"/>
            <a:ext cx="9948672" cy="46896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void </a:t>
            </a:r>
            <a:r>
              <a:rPr lang="en-US" sz="1800" dirty="0" err="1"/>
              <a:t>prepareHotTeam</a:t>
            </a:r>
            <a:r>
              <a:rPr lang="en-US" sz="1800" dirty="0"/>
              <a:t>( void **ignored 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    // we can do anything we want here, affinity, memory allocations whatever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    #pragma </a:t>
            </a:r>
            <a:r>
              <a:rPr lang="en-US" sz="1800" dirty="0" err="1"/>
              <a:t>omp</a:t>
            </a:r>
            <a:r>
              <a:rPr lang="en-US" sz="1800" dirty="0"/>
              <a:t> parallel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    {}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void </a:t>
            </a:r>
            <a:r>
              <a:rPr lang="en-US" sz="1800" dirty="0" err="1"/>
              <a:t>doParallelWork</a:t>
            </a:r>
            <a:r>
              <a:rPr lang="en-US" sz="1800" dirty="0"/>
              <a:t>( void **</a:t>
            </a:r>
            <a:r>
              <a:rPr lang="en-US" sz="1800" dirty="0" err="1"/>
              <a:t>args</a:t>
            </a:r>
            <a:r>
              <a:rPr lang="en-US" sz="1800" dirty="0"/>
              <a:t> 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    </a:t>
            </a:r>
            <a:r>
              <a:rPr lang="en-US" sz="1800" dirty="0" err="1"/>
              <a:t>int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= *(</a:t>
            </a:r>
            <a:r>
              <a:rPr lang="en-US" sz="1800" dirty="0" err="1"/>
              <a:t>int</a:t>
            </a:r>
            <a:r>
              <a:rPr lang="en-US" sz="1800" dirty="0"/>
              <a:t>*)</a:t>
            </a:r>
            <a:r>
              <a:rPr lang="en-US" sz="1800" dirty="0" err="1"/>
              <a:t>args</a:t>
            </a:r>
            <a:r>
              <a:rPr lang="en-US" sz="1800" dirty="0"/>
              <a:t>[0];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#pragma </a:t>
            </a:r>
            <a:r>
              <a:rPr lang="en-US" sz="1800" dirty="0" err="1"/>
              <a:t>omp</a:t>
            </a:r>
            <a:r>
              <a:rPr lang="en-US" sz="1800" dirty="0"/>
              <a:t> parallel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    </a:t>
            </a:r>
            <a:r>
              <a:rPr lang="en-US" sz="1800" dirty="0" err="1"/>
              <a:t>int</a:t>
            </a:r>
            <a:r>
              <a:rPr lang="en-US" sz="1800" dirty="0"/>
              <a:t> ii;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#pragma </a:t>
            </a:r>
            <a:r>
              <a:rPr lang="en-US" sz="1800" dirty="0" err="1"/>
              <a:t>omp</a:t>
            </a:r>
            <a:r>
              <a:rPr lang="en-US" sz="1800" dirty="0"/>
              <a:t> atomic capture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    ii = </a:t>
            </a:r>
            <a:r>
              <a:rPr lang="en-US" sz="1800" dirty="0" err="1"/>
              <a:t>i</a:t>
            </a:r>
            <a:r>
              <a:rPr lang="en-US" sz="1800" dirty="0"/>
              <a:t> += 1;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    </a:t>
            </a:r>
            <a:r>
              <a:rPr lang="en-US" sz="1800" dirty="0" err="1"/>
              <a:t>printf</a:t>
            </a:r>
            <a:r>
              <a:rPr lang="en-US" sz="1800" dirty="0"/>
              <a:t>("hello from thread %d; ii = %d\n", </a:t>
            </a:r>
            <a:r>
              <a:rPr lang="en-US" sz="1800" dirty="0" err="1"/>
              <a:t>omp_get_thread_num</a:t>
            </a:r>
            <a:r>
              <a:rPr lang="en-US" sz="1800" dirty="0"/>
              <a:t>(), ii);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} // end parallel  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}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884BF-C289-4676-8FCD-73ECFE5A3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182880"/>
            <a:ext cx="768083" cy="76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3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90C13-4218-4875-B376-2A9F3BEBA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dirty="0"/>
              <a:t>OpenMP runtime as </a:t>
            </a:r>
            <a:r>
              <a:rPr lang="en-US" dirty="0" err="1"/>
              <a:t>HiHAT</a:t>
            </a:r>
            <a:r>
              <a:rPr lang="en-US" dirty="0"/>
              <a:t> scheduler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ECEC26-C293-4021-B926-F43D684CD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Implement a test that shows how </a:t>
            </a:r>
            <a:r>
              <a:rPr lang="en-US" dirty="0" err="1"/>
              <a:t>HiHAT</a:t>
            </a:r>
            <a:r>
              <a:rPr lang="en-US" dirty="0"/>
              <a:t> could be integrated into an OpenMP runtime to replace the launch system within the runtime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Replace </a:t>
            </a:r>
            <a:r>
              <a:rPr lang="en-US" dirty="0" err="1"/>
              <a:t>GOMP_parallel</a:t>
            </a:r>
            <a:r>
              <a:rPr lang="en-US" dirty="0"/>
              <a:t> with </a:t>
            </a:r>
            <a:r>
              <a:rPr lang="en-US" dirty="0" err="1"/>
              <a:t>HiHAT_omp_parallel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HiHAT_omp_parallel</a:t>
            </a:r>
            <a:r>
              <a:rPr lang="en-US" dirty="0"/>
              <a:t> </a:t>
            </a:r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en-US" dirty="0"/>
              <a:t>Takes same closure </a:t>
            </a:r>
            <a:r>
              <a:rPr lang="en-US" dirty="0" err="1"/>
              <a:t>GOMP_parallel</a:t>
            </a:r>
            <a:r>
              <a:rPr lang="en-US" dirty="0"/>
              <a:t> would have</a:t>
            </a:r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en-US" dirty="0"/>
              <a:t>Repackages closure into </a:t>
            </a:r>
            <a:r>
              <a:rPr lang="en-US" dirty="0" err="1"/>
              <a:t>HiHAT</a:t>
            </a:r>
            <a:r>
              <a:rPr lang="en-US" dirty="0"/>
              <a:t> closure</a:t>
            </a:r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en-US" dirty="0"/>
              <a:t>Invokes </a:t>
            </a:r>
            <a:r>
              <a:rPr lang="en-US" dirty="0" err="1"/>
              <a:t>GOMP_parallel</a:t>
            </a:r>
            <a:r>
              <a:rPr lang="en-US" dirty="0"/>
              <a:t> via </a:t>
            </a:r>
            <a:r>
              <a:rPr lang="en-US" dirty="0" err="1"/>
              <a:t>HiHAT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First step towards </a:t>
            </a:r>
            <a:r>
              <a:rPr lang="en-US" dirty="0" err="1"/>
              <a:t>HiHAT</a:t>
            </a:r>
            <a:r>
              <a:rPr lang="en-US" dirty="0"/>
              <a:t> enabled OpenMP offloading RT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C6009E-ED73-4F35-80CF-B0E2204C51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44E537-0B5C-4AF9-AC7C-603F63269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182880"/>
            <a:ext cx="768083" cy="76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9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4E68-7460-46C0-A17C-CC73D49F6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348" y="218588"/>
            <a:ext cx="9976104" cy="618631"/>
          </a:xfrm>
        </p:spPr>
        <p:txBody>
          <a:bodyPr/>
          <a:lstStyle/>
          <a:p>
            <a:r>
              <a:rPr lang="en-US" dirty="0"/>
              <a:t>OpenMP runtime as </a:t>
            </a:r>
            <a:r>
              <a:rPr lang="en-US" dirty="0" err="1"/>
              <a:t>HiHAT</a:t>
            </a:r>
            <a:r>
              <a:rPr lang="en-US" dirty="0"/>
              <a:t> scheduler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C2D4A-E7BB-4264-8766-322FCF83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48" y="1362682"/>
            <a:ext cx="9948672" cy="433085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HiHAT_omp_parallel</a:t>
            </a:r>
            <a:r>
              <a:rPr lang="en-US" sz="1600" dirty="0"/>
              <a:t>(void (*</a:t>
            </a:r>
            <a:r>
              <a:rPr lang="en-US" sz="1600" dirty="0" err="1"/>
              <a:t>fn</a:t>
            </a:r>
            <a:r>
              <a:rPr lang="en-US" sz="1600" dirty="0"/>
              <a:t>) (void*), void *data, unsigned </a:t>
            </a:r>
            <a:r>
              <a:rPr lang="en-US" sz="1600" dirty="0" err="1"/>
              <a:t>num_threads</a:t>
            </a:r>
            <a:r>
              <a:rPr lang="en-US" sz="1600" dirty="0"/>
              <a:t>, unsigned </a:t>
            </a:r>
            <a:r>
              <a:rPr lang="en-US" sz="1600" dirty="0" err="1"/>
              <a:t>int</a:t>
            </a:r>
            <a:r>
              <a:rPr lang="en-US" sz="1600" dirty="0"/>
              <a:t> flags)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    void *blob[4];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    </a:t>
            </a:r>
            <a:r>
              <a:rPr lang="en-US" sz="1600" dirty="0" err="1"/>
              <a:t>hhClosure</a:t>
            </a:r>
            <a:r>
              <a:rPr lang="en-US" sz="1600" dirty="0"/>
              <a:t> closure;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    </a:t>
            </a:r>
            <a:r>
              <a:rPr lang="en-US" sz="1600" dirty="0" err="1"/>
              <a:t>hhActionHndl</a:t>
            </a:r>
            <a:r>
              <a:rPr lang="en-US" sz="1600" dirty="0"/>
              <a:t> </a:t>
            </a:r>
            <a:r>
              <a:rPr lang="en-US" sz="1600" dirty="0" err="1"/>
              <a:t>invokeHandle</a:t>
            </a:r>
            <a:r>
              <a:rPr lang="en-US" sz="1600" dirty="0"/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    if ( !</a:t>
            </a:r>
            <a:r>
              <a:rPr lang="en-US" sz="1600" dirty="0" err="1"/>
              <a:t>trampolineRegistered</a:t>
            </a:r>
            <a:r>
              <a:rPr lang="en-US" sz="1600" dirty="0"/>
              <a:t> 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        </a:t>
            </a:r>
            <a:r>
              <a:rPr lang="en-US" sz="1600" dirty="0" err="1"/>
              <a:t>hhnRegFunc</a:t>
            </a:r>
            <a:r>
              <a:rPr lang="en-US" sz="1600" dirty="0"/>
              <a:t>(</a:t>
            </a:r>
            <a:r>
              <a:rPr lang="en-US" sz="1600" dirty="0" err="1"/>
              <a:t>HiHat_Trampoline</a:t>
            </a:r>
            <a:r>
              <a:rPr lang="en-US" sz="1600" dirty="0"/>
              <a:t>, CPU0_resrc, 0, &amp;</a:t>
            </a:r>
            <a:r>
              <a:rPr lang="en-US" sz="1600" dirty="0" err="1"/>
              <a:t>trampolineHndl</a:t>
            </a:r>
            <a:r>
              <a:rPr lang="en-US" sz="1600" dirty="0"/>
              <a:t>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 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    // build closure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    </a:t>
            </a:r>
            <a:r>
              <a:rPr lang="en-US" sz="1600" dirty="0" err="1"/>
              <a:t>printf</a:t>
            </a:r>
            <a:r>
              <a:rPr lang="en-US" sz="1600" dirty="0"/>
              <a:t>("build blob!\n");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    blob[0] = </a:t>
            </a:r>
            <a:r>
              <a:rPr lang="en-US" sz="1600" dirty="0" err="1"/>
              <a:t>fn</a:t>
            </a:r>
            <a:r>
              <a:rPr lang="en-US" sz="1600" dirty="0"/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    blob[1] = data;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    blob[2] = &amp;</a:t>
            </a:r>
            <a:r>
              <a:rPr lang="en-US" sz="1600" dirty="0" err="1"/>
              <a:t>num_threads</a:t>
            </a:r>
            <a:r>
              <a:rPr lang="en-US" sz="1600" dirty="0"/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    blob[3] = &amp;flags;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    </a:t>
            </a:r>
            <a:r>
              <a:rPr lang="en-US" sz="1600" dirty="0" err="1"/>
              <a:t>hhnMkClosure</a:t>
            </a:r>
            <a:r>
              <a:rPr lang="en-US" sz="1600" dirty="0"/>
              <a:t>(</a:t>
            </a:r>
            <a:r>
              <a:rPr lang="en-US" sz="1600" dirty="0" err="1"/>
              <a:t>trampolineHndl</a:t>
            </a:r>
            <a:r>
              <a:rPr lang="en-US" sz="1600" dirty="0"/>
              <a:t>, blob, 0, &amp;closure);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    // invoke closure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    // shouldn't this be a pointer to a closure rather than a structure pass?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    </a:t>
            </a:r>
            <a:r>
              <a:rPr lang="en-US" sz="1600" dirty="0" err="1"/>
              <a:t>hhuInvoke</a:t>
            </a:r>
            <a:r>
              <a:rPr lang="en-US" sz="1600" dirty="0"/>
              <a:t>(closure, </a:t>
            </a:r>
            <a:r>
              <a:rPr lang="en-US" sz="1600" dirty="0" err="1"/>
              <a:t>exec_pol</a:t>
            </a:r>
            <a:r>
              <a:rPr lang="en-US" sz="1600" dirty="0"/>
              <a:t>, </a:t>
            </a:r>
            <a:r>
              <a:rPr lang="en-US" sz="1600" dirty="0" err="1"/>
              <a:t>exec_cfg</a:t>
            </a:r>
            <a:r>
              <a:rPr lang="en-US" sz="1600" dirty="0"/>
              <a:t>, CPU0_resrc, NULL, &amp;</a:t>
            </a:r>
            <a:r>
              <a:rPr lang="en-US" sz="1600" dirty="0" err="1"/>
              <a:t>invokeHandle</a:t>
            </a:r>
            <a:r>
              <a:rPr lang="en-US" sz="1600" dirty="0"/>
              <a:t>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8FD93F-99A9-4188-8E9C-9FC8E8057B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348" y="837219"/>
            <a:ext cx="9976104" cy="525463"/>
          </a:xfrm>
        </p:spPr>
        <p:txBody>
          <a:bodyPr/>
          <a:lstStyle/>
          <a:p>
            <a:r>
              <a:rPr lang="en-US" dirty="0" err="1"/>
              <a:t>HiHAT_omp_parallel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1D9D10-57FC-4EED-9168-373602EE0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182880"/>
            <a:ext cx="768083" cy="76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8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1F504-5059-42B9-B708-789FF96ED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348" y="661226"/>
            <a:ext cx="9976104" cy="590931"/>
          </a:xfrm>
        </p:spPr>
        <p:txBody>
          <a:bodyPr/>
          <a:lstStyle/>
          <a:p>
            <a:r>
              <a:rPr lang="en-US" dirty="0"/>
              <a:t>OpenMP runtime as </a:t>
            </a:r>
            <a:r>
              <a:rPr lang="en-US" dirty="0" err="1"/>
              <a:t>HiHAT</a:t>
            </a:r>
            <a:r>
              <a:rPr lang="en-US" dirty="0"/>
              <a:t> scheduler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61501-C3F6-4398-8DF1-E379B2DED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void </a:t>
            </a:r>
            <a:r>
              <a:rPr lang="en-US" dirty="0" err="1"/>
              <a:t>HiHat_Trampoline</a:t>
            </a:r>
            <a:r>
              <a:rPr lang="en-US" dirty="0"/>
              <a:t>(void** blob)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void (*</a:t>
            </a:r>
            <a:r>
              <a:rPr lang="en-US" dirty="0" err="1"/>
              <a:t>fn</a:t>
            </a:r>
            <a:r>
              <a:rPr lang="en-US" dirty="0"/>
              <a:t>) (void*) = blob[0];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void *data = blob[1];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unsigned </a:t>
            </a:r>
            <a:r>
              <a:rPr lang="en-US" dirty="0" err="1"/>
              <a:t>num_threads</a:t>
            </a:r>
            <a:r>
              <a:rPr lang="en-US" dirty="0"/>
              <a:t> = *(unsigned*)blob[2];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unsigned flags = *(unsigned*)blob[3];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</a:t>
            </a:r>
            <a:r>
              <a:rPr lang="en-US" dirty="0" err="1"/>
              <a:t>fprintf</a:t>
            </a:r>
            <a:r>
              <a:rPr lang="en-US" dirty="0"/>
              <a:t>(stderr, "%s calling GOMP\n", __FUNCTION__);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</a:t>
            </a:r>
            <a:r>
              <a:rPr lang="en-US" dirty="0" err="1"/>
              <a:t>GOMP_parallel</a:t>
            </a:r>
            <a:r>
              <a:rPr lang="en-US" dirty="0"/>
              <a:t>(</a:t>
            </a:r>
            <a:r>
              <a:rPr lang="en-US" dirty="0" err="1"/>
              <a:t>fn</a:t>
            </a:r>
            <a:r>
              <a:rPr lang="en-US" dirty="0"/>
              <a:t>, data, </a:t>
            </a:r>
            <a:r>
              <a:rPr lang="en-US" dirty="0" err="1"/>
              <a:t>num_threads</a:t>
            </a:r>
            <a:r>
              <a:rPr lang="en-US" dirty="0"/>
              <a:t>, flags);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}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E88E5-D6AB-41EF-B9FC-F05844F626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HiHat_Trampoline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5F11F-74D0-4F10-AA88-941DFB2B1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182880"/>
            <a:ext cx="768083" cy="76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9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90C13-4218-4875-B376-2A9F3BEBA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dirty="0"/>
              <a:t>OpenMP affinity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063199-D41D-4597-A58B-AEB9C2246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" y="1363015"/>
            <a:ext cx="9948672" cy="443843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Characterize implementation support for OpenMP affinity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GCC</a:t>
            </a:r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en-US" dirty="0"/>
              <a:t>OpenMP 3.1 affinity readily available</a:t>
            </a:r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en-US" dirty="0"/>
              <a:t>OpenMP 4+ affinity complete but not default on most Linux distros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CLANG</a:t>
            </a:r>
          </a:p>
          <a:p>
            <a:pPr marL="9144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Intel – propriety package</a:t>
            </a:r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en-US" dirty="0"/>
              <a:t>OpenMP 4+ support </a:t>
            </a:r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en-US" dirty="0"/>
              <a:t>Proprietary system as well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4D3051-54F8-4308-A8C7-D3A675982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562" y="1839151"/>
            <a:ext cx="432867" cy="43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2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90C13-4218-4875-B376-2A9F3BEBA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dirty="0" err="1"/>
              <a:t>HiHAT</a:t>
            </a:r>
            <a:r>
              <a:rPr lang="en-US" dirty="0"/>
              <a:t> resource subsets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C75DBB-5AFC-4141-AF58-23889AA7E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 support to </a:t>
            </a:r>
            <a:r>
              <a:rPr lang="en-US" dirty="0" err="1"/>
              <a:t>HiHAT</a:t>
            </a:r>
            <a:r>
              <a:rPr lang="en-US" dirty="0"/>
              <a:t> for CPU subsets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OpenMP unaware of </a:t>
            </a:r>
            <a:r>
              <a:rPr lang="en-US" dirty="0" err="1"/>
              <a:t>HiHAT</a:t>
            </a:r>
            <a:r>
              <a:rPr lang="en-US" dirty="0"/>
              <a:t> so must be forced to use available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Investigating possible solutions</a:t>
            </a:r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Cpu</a:t>
            </a:r>
            <a:r>
              <a:rPr lang="en-US" dirty="0"/>
              <a:t> sets</a:t>
            </a:r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Libnuma</a:t>
            </a:r>
            <a:endParaRPr lang="en-US" dirty="0"/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Kmp</a:t>
            </a:r>
            <a:r>
              <a:rPr lang="en-US" dirty="0"/>
              <a:t> affinity interfaces</a:t>
            </a:r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hwloc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DB9A2A-315E-4C62-949C-C4BF57F186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13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&amp; Bullet">
  <a:themeElements>
    <a:clrScheme name="Custom 1">
      <a:dk1>
        <a:srgbClr val="B3B3B3"/>
      </a:dk1>
      <a:lt1>
        <a:srgbClr val="FFFFFF"/>
      </a:lt1>
      <a:dk2>
        <a:srgbClr val="000000"/>
      </a:dk2>
      <a:lt2>
        <a:srgbClr val="76B900"/>
      </a:lt2>
      <a:accent1>
        <a:srgbClr val="0071C5"/>
      </a:accent1>
      <a:accent2>
        <a:srgbClr val="007450"/>
      </a:accent2>
      <a:accent3>
        <a:srgbClr val="9A4216"/>
      </a:accent3>
      <a:accent4>
        <a:srgbClr val="505050"/>
      </a:accent4>
      <a:accent5>
        <a:srgbClr val="9E1212"/>
      </a:accent5>
      <a:accent6>
        <a:srgbClr val="0D3481"/>
      </a:accent6>
      <a:hlink>
        <a:srgbClr val="76B900"/>
      </a:hlink>
      <a:folHlink>
        <a:srgbClr val="004827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9E8B2F2D50A34B8956FD0A46C10A97" ma:contentTypeVersion="0" ma:contentTypeDescription="Create a new document." ma:contentTypeScope="" ma:versionID="2d22a1089f8aa3be74aa23dc2e82a28f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88E22E-2A4B-4FB1-9848-BF16E7DBE74B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EA82F4F-F3EA-4E98-BEE2-3C70B6315C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79656</TotalTime>
  <Words>779</Words>
  <Application>Microsoft Office PowerPoint</Application>
  <PresentationFormat>Custom</PresentationFormat>
  <Paragraphs>117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ＭＳ Ｐゴシック</vt:lpstr>
      <vt:lpstr>Arial</vt:lpstr>
      <vt:lpstr>Century Gothic</vt:lpstr>
      <vt:lpstr>Trebuchet MS</vt:lpstr>
      <vt:lpstr>Wingdings</vt:lpstr>
      <vt:lpstr>Title &amp; Bullet</vt:lpstr>
      <vt:lpstr>OpenMP on HiHAT</vt:lpstr>
      <vt:lpstr>PowerPoint Presentation</vt:lpstr>
      <vt:lpstr>OpenMP inside HiHAT task</vt:lpstr>
      <vt:lpstr>OpenMP inside HiHAT task</vt:lpstr>
      <vt:lpstr>OpenMP runtime as HiHAT scheduler 1</vt:lpstr>
      <vt:lpstr>OpenMP runtime as HiHAT scheduler 1</vt:lpstr>
      <vt:lpstr>OpenMP runtime as HiHAT scheduler 1</vt:lpstr>
      <vt:lpstr>OpenMP affinity</vt:lpstr>
      <vt:lpstr>HiHAT resource subsets</vt:lpstr>
      <vt:lpstr>OpenMP runtime as HiHAT Scheduler 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lastModifiedBy>James Beyer</cp:lastModifiedBy>
  <cp:revision>3268</cp:revision>
  <dcterms:created xsi:type="dcterms:W3CDTF">2008-01-24T03:11:41Z</dcterms:created>
  <dcterms:modified xsi:type="dcterms:W3CDTF">2017-09-19T16:15:04Z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0x010100F59E8B2F2D50A34B8956FD0A46C10A97</vt:lpwstr>
  </property>
</Properties>
</file>